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394" r:id="rId3"/>
    <p:sldId id="395" r:id="rId4"/>
    <p:sldId id="396" r:id="rId5"/>
    <p:sldId id="421" r:id="rId6"/>
    <p:sldId id="422" r:id="rId7"/>
    <p:sldId id="397" r:id="rId8"/>
    <p:sldId id="406" r:id="rId9"/>
    <p:sldId id="408" r:id="rId10"/>
    <p:sldId id="398" r:id="rId11"/>
    <p:sldId id="405" r:id="rId12"/>
    <p:sldId id="407" r:id="rId13"/>
    <p:sldId id="404" r:id="rId14"/>
    <p:sldId id="402" r:id="rId15"/>
    <p:sldId id="403" r:id="rId16"/>
    <p:sldId id="401" r:id="rId17"/>
    <p:sldId id="400" r:id="rId18"/>
    <p:sldId id="399" r:id="rId19"/>
    <p:sldId id="409" r:id="rId20"/>
    <p:sldId id="418" r:id="rId21"/>
    <p:sldId id="410" r:id="rId22"/>
    <p:sldId id="411" r:id="rId23"/>
    <p:sldId id="412" r:id="rId24"/>
    <p:sldId id="413" r:id="rId25"/>
    <p:sldId id="414" r:id="rId26"/>
    <p:sldId id="415" r:id="rId27"/>
    <p:sldId id="419" r:id="rId28"/>
    <p:sldId id="417" r:id="rId29"/>
    <p:sldId id="420" r:id="rId30"/>
    <p:sldId id="426" r:id="rId31"/>
    <p:sldId id="427" r:id="rId32"/>
    <p:sldId id="430" r:id="rId33"/>
    <p:sldId id="428" r:id="rId34"/>
    <p:sldId id="423" r:id="rId35"/>
    <p:sldId id="425" r:id="rId36"/>
    <p:sldId id="42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59" autoAdjust="0"/>
  </p:normalViewPr>
  <p:slideViewPr>
    <p:cSldViewPr snapToGrid="0">
      <p:cViewPr varScale="1">
        <p:scale>
          <a:sx n="68" d="100"/>
          <a:sy n="68" d="100"/>
        </p:scale>
        <p:origin x="123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2D6E1EDE-DFA7-44E1-8769-F0E07BFEAF52}"/>
    <pc:docChg chg="undo redo custSel addSld delSld modSld sldOrd">
      <pc:chgData name="tanaboon tongbuasirilai" userId="3a6fbbe2-a5cd-4f36-96f1-1e3cf3325333" providerId="ADAL" clId="{2D6E1EDE-DFA7-44E1-8769-F0E07BFEAF52}" dt="2024-02-22T03:42:34.210" v="3196"/>
      <pc:docMkLst>
        <pc:docMk/>
      </pc:docMkLst>
      <pc:sldChg chg="modSp mod">
        <pc:chgData name="tanaboon tongbuasirilai" userId="3a6fbbe2-a5cd-4f36-96f1-1e3cf3325333" providerId="ADAL" clId="{2D6E1EDE-DFA7-44E1-8769-F0E07BFEAF52}" dt="2024-02-20T05:12:34.083" v="24" actId="20577"/>
        <pc:sldMkLst>
          <pc:docMk/>
          <pc:sldMk cId="3144241888" sldId="257"/>
        </pc:sldMkLst>
        <pc:spChg chg="mod">
          <ac:chgData name="tanaboon tongbuasirilai" userId="3a6fbbe2-a5cd-4f36-96f1-1e3cf3325333" providerId="ADAL" clId="{2D6E1EDE-DFA7-44E1-8769-F0E07BFEAF52}" dt="2024-02-20T05:12:34.083" v="24" actId="20577"/>
          <ac:spMkLst>
            <pc:docMk/>
            <pc:sldMk cId="3144241888" sldId="257"/>
            <ac:spMk id="3" creationId="{B10197EC-F6A4-8ADD-8624-50B344133D48}"/>
          </ac:spMkLst>
        </pc:spChg>
      </pc:sldChg>
      <pc:sldChg chg="del">
        <pc:chgData name="tanaboon tongbuasirilai" userId="3a6fbbe2-a5cd-4f36-96f1-1e3cf3325333" providerId="ADAL" clId="{2D6E1EDE-DFA7-44E1-8769-F0E07BFEAF52}" dt="2024-02-20T07:46:05.618" v="561" actId="47"/>
        <pc:sldMkLst>
          <pc:docMk/>
          <pc:sldMk cId="243736973" sldId="295"/>
        </pc:sldMkLst>
      </pc:sldChg>
      <pc:sldChg chg="del">
        <pc:chgData name="tanaboon tongbuasirilai" userId="3a6fbbe2-a5cd-4f36-96f1-1e3cf3325333" providerId="ADAL" clId="{2D6E1EDE-DFA7-44E1-8769-F0E07BFEAF52}" dt="2024-02-20T07:46:05.618" v="561" actId="47"/>
        <pc:sldMkLst>
          <pc:docMk/>
          <pc:sldMk cId="3300668981" sldId="356"/>
        </pc:sldMkLst>
      </pc:sldChg>
      <pc:sldChg chg="del">
        <pc:chgData name="tanaboon tongbuasirilai" userId="3a6fbbe2-a5cd-4f36-96f1-1e3cf3325333" providerId="ADAL" clId="{2D6E1EDE-DFA7-44E1-8769-F0E07BFEAF52}" dt="2024-02-20T07:46:05.618" v="561" actId="47"/>
        <pc:sldMkLst>
          <pc:docMk/>
          <pc:sldMk cId="2691642067" sldId="357"/>
        </pc:sldMkLst>
      </pc:sldChg>
      <pc:sldChg chg="del">
        <pc:chgData name="tanaboon tongbuasirilai" userId="3a6fbbe2-a5cd-4f36-96f1-1e3cf3325333" providerId="ADAL" clId="{2D6E1EDE-DFA7-44E1-8769-F0E07BFEAF52}" dt="2024-02-20T07:46:05.618" v="561" actId="47"/>
        <pc:sldMkLst>
          <pc:docMk/>
          <pc:sldMk cId="3131151462" sldId="359"/>
        </pc:sldMkLst>
      </pc:sldChg>
      <pc:sldChg chg="del">
        <pc:chgData name="tanaboon tongbuasirilai" userId="3a6fbbe2-a5cd-4f36-96f1-1e3cf3325333" providerId="ADAL" clId="{2D6E1EDE-DFA7-44E1-8769-F0E07BFEAF52}" dt="2024-02-20T07:46:05.618" v="561" actId="47"/>
        <pc:sldMkLst>
          <pc:docMk/>
          <pc:sldMk cId="2108774470" sldId="360"/>
        </pc:sldMkLst>
      </pc:sldChg>
      <pc:sldChg chg="del">
        <pc:chgData name="tanaboon tongbuasirilai" userId="3a6fbbe2-a5cd-4f36-96f1-1e3cf3325333" providerId="ADAL" clId="{2D6E1EDE-DFA7-44E1-8769-F0E07BFEAF52}" dt="2024-02-20T07:46:05.618" v="561" actId="47"/>
        <pc:sldMkLst>
          <pc:docMk/>
          <pc:sldMk cId="1977422729" sldId="361"/>
        </pc:sldMkLst>
      </pc:sldChg>
      <pc:sldChg chg="del">
        <pc:chgData name="tanaboon tongbuasirilai" userId="3a6fbbe2-a5cd-4f36-96f1-1e3cf3325333" providerId="ADAL" clId="{2D6E1EDE-DFA7-44E1-8769-F0E07BFEAF52}" dt="2024-02-20T07:46:05.618" v="561" actId="47"/>
        <pc:sldMkLst>
          <pc:docMk/>
          <pc:sldMk cId="268145781" sldId="362"/>
        </pc:sldMkLst>
      </pc:sldChg>
      <pc:sldChg chg="del">
        <pc:chgData name="tanaboon tongbuasirilai" userId="3a6fbbe2-a5cd-4f36-96f1-1e3cf3325333" providerId="ADAL" clId="{2D6E1EDE-DFA7-44E1-8769-F0E07BFEAF52}" dt="2024-02-20T07:46:05.618" v="561" actId="47"/>
        <pc:sldMkLst>
          <pc:docMk/>
          <pc:sldMk cId="134610471" sldId="363"/>
        </pc:sldMkLst>
      </pc:sldChg>
      <pc:sldChg chg="del">
        <pc:chgData name="tanaboon tongbuasirilai" userId="3a6fbbe2-a5cd-4f36-96f1-1e3cf3325333" providerId="ADAL" clId="{2D6E1EDE-DFA7-44E1-8769-F0E07BFEAF52}" dt="2024-02-20T07:46:05.618" v="561" actId="47"/>
        <pc:sldMkLst>
          <pc:docMk/>
          <pc:sldMk cId="2990631328" sldId="364"/>
        </pc:sldMkLst>
      </pc:sldChg>
      <pc:sldChg chg="del">
        <pc:chgData name="tanaboon tongbuasirilai" userId="3a6fbbe2-a5cd-4f36-96f1-1e3cf3325333" providerId="ADAL" clId="{2D6E1EDE-DFA7-44E1-8769-F0E07BFEAF52}" dt="2024-02-20T07:46:05.618" v="561" actId="47"/>
        <pc:sldMkLst>
          <pc:docMk/>
          <pc:sldMk cId="3905418701" sldId="365"/>
        </pc:sldMkLst>
      </pc:sldChg>
      <pc:sldChg chg="del">
        <pc:chgData name="tanaboon tongbuasirilai" userId="3a6fbbe2-a5cd-4f36-96f1-1e3cf3325333" providerId="ADAL" clId="{2D6E1EDE-DFA7-44E1-8769-F0E07BFEAF52}" dt="2024-02-20T07:46:05.618" v="561" actId="47"/>
        <pc:sldMkLst>
          <pc:docMk/>
          <pc:sldMk cId="3483683075" sldId="366"/>
        </pc:sldMkLst>
      </pc:sldChg>
      <pc:sldChg chg="del">
        <pc:chgData name="tanaboon tongbuasirilai" userId="3a6fbbe2-a5cd-4f36-96f1-1e3cf3325333" providerId="ADAL" clId="{2D6E1EDE-DFA7-44E1-8769-F0E07BFEAF52}" dt="2024-02-20T07:46:05.618" v="561" actId="47"/>
        <pc:sldMkLst>
          <pc:docMk/>
          <pc:sldMk cId="4132453916" sldId="367"/>
        </pc:sldMkLst>
      </pc:sldChg>
      <pc:sldChg chg="del">
        <pc:chgData name="tanaboon tongbuasirilai" userId="3a6fbbe2-a5cd-4f36-96f1-1e3cf3325333" providerId="ADAL" clId="{2D6E1EDE-DFA7-44E1-8769-F0E07BFEAF52}" dt="2024-02-20T07:46:05.618" v="561" actId="47"/>
        <pc:sldMkLst>
          <pc:docMk/>
          <pc:sldMk cId="1547865165" sldId="368"/>
        </pc:sldMkLst>
      </pc:sldChg>
      <pc:sldChg chg="del">
        <pc:chgData name="tanaboon tongbuasirilai" userId="3a6fbbe2-a5cd-4f36-96f1-1e3cf3325333" providerId="ADAL" clId="{2D6E1EDE-DFA7-44E1-8769-F0E07BFEAF52}" dt="2024-02-20T07:46:05.618" v="561" actId="47"/>
        <pc:sldMkLst>
          <pc:docMk/>
          <pc:sldMk cId="1899349091" sldId="369"/>
        </pc:sldMkLst>
      </pc:sldChg>
      <pc:sldChg chg="del">
        <pc:chgData name="tanaboon tongbuasirilai" userId="3a6fbbe2-a5cd-4f36-96f1-1e3cf3325333" providerId="ADAL" clId="{2D6E1EDE-DFA7-44E1-8769-F0E07BFEAF52}" dt="2024-02-20T07:46:05.618" v="561" actId="47"/>
        <pc:sldMkLst>
          <pc:docMk/>
          <pc:sldMk cId="1273718121" sldId="370"/>
        </pc:sldMkLst>
      </pc:sldChg>
      <pc:sldChg chg="del">
        <pc:chgData name="tanaboon tongbuasirilai" userId="3a6fbbe2-a5cd-4f36-96f1-1e3cf3325333" providerId="ADAL" clId="{2D6E1EDE-DFA7-44E1-8769-F0E07BFEAF52}" dt="2024-02-20T07:46:05.618" v="561" actId="47"/>
        <pc:sldMkLst>
          <pc:docMk/>
          <pc:sldMk cId="3215014586" sldId="371"/>
        </pc:sldMkLst>
      </pc:sldChg>
      <pc:sldChg chg="del">
        <pc:chgData name="tanaboon tongbuasirilai" userId="3a6fbbe2-a5cd-4f36-96f1-1e3cf3325333" providerId="ADAL" clId="{2D6E1EDE-DFA7-44E1-8769-F0E07BFEAF52}" dt="2024-02-20T07:46:05.618" v="561" actId="47"/>
        <pc:sldMkLst>
          <pc:docMk/>
          <pc:sldMk cId="276294105" sldId="372"/>
        </pc:sldMkLst>
      </pc:sldChg>
      <pc:sldChg chg="del">
        <pc:chgData name="tanaboon tongbuasirilai" userId="3a6fbbe2-a5cd-4f36-96f1-1e3cf3325333" providerId="ADAL" clId="{2D6E1EDE-DFA7-44E1-8769-F0E07BFEAF52}" dt="2024-02-20T07:46:05.618" v="561" actId="47"/>
        <pc:sldMkLst>
          <pc:docMk/>
          <pc:sldMk cId="2911799573" sldId="373"/>
        </pc:sldMkLst>
      </pc:sldChg>
      <pc:sldChg chg="del">
        <pc:chgData name="tanaboon tongbuasirilai" userId="3a6fbbe2-a5cd-4f36-96f1-1e3cf3325333" providerId="ADAL" clId="{2D6E1EDE-DFA7-44E1-8769-F0E07BFEAF52}" dt="2024-02-20T07:46:05.618" v="561" actId="47"/>
        <pc:sldMkLst>
          <pc:docMk/>
          <pc:sldMk cId="521226274" sldId="374"/>
        </pc:sldMkLst>
      </pc:sldChg>
      <pc:sldChg chg="del">
        <pc:chgData name="tanaboon tongbuasirilai" userId="3a6fbbe2-a5cd-4f36-96f1-1e3cf3325333" providerId="ADAL" clId="{2D6E1EDE-DFA7-44E1-8769-F0E07BFEAF52}" dt="2024-02-20T07:46:05.618" v="561" actId="47"/>
        <pc:sldMkLst>
          <pc:docMk/>
          <pc:sldMk cId="4046469713" sldId="375"/>
        </pc:sldMkLst>
      </pc:sldChg>
      <pc:sldChg chg="del">
        <pc:chgData name="tanaboon tongbuasirilai" userId="3a6fbbe2-a5cd-4f36-96f1-1e3cf3325333" providerId="ADAL" clId="{2D6E1EDE-DFA7-44E1-8769-F0E07BFEAF52}" dt="2024-02-20T07:46:05.618" v="561" actId="47"/>
        <pc:sldMkLst>
          <pc:docMk/>
          <pc:sldMk cId="1933238376" sldId="376"/>
        </pc:sldMkLst>
      </pc:sldChg>
      <pc:sldChg chg="del">
        <pc:chgData name="tanaboon tongbuasirilai" userId="3a6fbbe2-a5cd-4f36-96f1-1e3cf3325333" providerId="ADAL" clId="{2D6E1EDE-DFA7-44E1-8769-F0E07BFEAF52}" dt="2024-02-20T07:46:05.618" v="561" actId="47"/>
        <pc:sldMkLst>
          <pc:docMk/>
          <pc:sldMk cId="2213917706" sldId="377"/>
        </pc:sldMkLst>
      </pc:sldChg>
      <pc:sldChg chg="del">
        <pc:chgData name="tanaboon tongbuasirilai" userId="3a6fbbe2-a5cd-4f36-96f1-1e3cf3325333" providerId="ADAL" clId="{2D6E1EDE-DFA7-44E1-8769-F0E07BFEAF52}" dt="2024-02-20T07:46:05.618" v="561" actId="47"/>
        <pc:sldMkLst>
          <pc:docMk/>
          <pc:sldMk cId="2710787272" sldId="378"/>
        </pc:sldMkLst>
      </pc:sldChg>
      <pc:sldChg chg="del">
        <pc:chgData name="tanaboon tongbuasirilai" userId="3a6fbbe2-a5cd-4f36-96f1-1e3cf3325333" providerId="ADAL" clId="{2D6E1EDE-DFA7-44E1-8769-F0E07BFEAF52}" dt="2024-02-20T07:46:05.618" v="561" actId="47"/>
        <pc:sldMkLst>
          <pc:docMk/>
          <pc:sldMk cId="4118293455" sldId="379"/>
        </pc:sldMkLst>
      </pc:sldChg>
      <pc:sldChg chg="del">
        <pc:chgData name="tanaboon tongbuasirilai" userId="3a6fbbe2-a5cd-4f36-96f1-1e3cf3325333" providerId="ADAL" clId="{2D6E1EDE-DFA7-44E1-8769-F0E07BFEAF52}" dt="2024-02-20T07:46:05.618" v="561" actId="47"/>
        <pc:sldMkLst>
          <pc:docMk/>
          <pc:sldMk cId="2539615178" sldId="380"/>
        </pc:sldMkLst>
      </pc:sldChg>
      <pc:sldChg chg="del">
        <pc:chgData name="tanaboon tongbuasirilai" userId="3a6fbbe2-a5cd-4f36-96f1-1e3cf3325333" providerId="ADAL" clId="{2D6E1EDE-DFA7-44E1-8769-F0E07BFEAF52}" dt="2024-02-20T07:46:05.618" v="561" actId="47"/>
        <pc:sldMkLst>
          <pc:docMk/>
          <pc:sldMk cId="347970613" sldId="381"/>
        </pc:sldMkLst>
      </pc:sldChg>
      <pc:sldChg chg="del">
        <pc:chgData name="tanaboon tongbuasirilai" userId="3a6fbbe2-a5cd-4f36-96f1-1e3cf3325333" providerId="ADAL" clId="{2D6E1EDE-DFA7-44E1-8769-F0E07BFEAF52}" dt="2024-02-20T07:46:05.618" v="561" actId="47"/>
        <pc:sldMkLst>
          <pc:docMk/>
          <pc:sldMk cId="3401885869" sldId="382"/>
        </pc:sldMkLst>
      </pc:sldChg>
      <pc:sldChg chg="del">
        <pc:chgData name="tanaboon tongbuasirilai" userId="3a6fbbe2-a5cd-4f36-96f1-1e3cf3325333" providerId="ADAL" clId="{2D6E1EDE-DFA7-44E1-8769-F0E07BFEAF52}" dt="2024-02-20T07:46:05.618" v="561" actId="47"/>
        <pc:sldMkLst>
          <pc:docMk/>
          <pc:sldMk cId="1360290" sldId="383"/>
        </pc:sldMkLst>
      </pc:sldChg>
      <pc:sldChg chg="del">
        <pc:chgData name="tanaboon tongbuasirilai" userId="3a6fbbe2-a5cd-4f36-96f1-1e3cf3325333" providerId="ADAL" clId="{2D6E1EDE-DFA7-44E1-8769-F0E07BFEAF52}" dt="2024-02-20T07:46:05.618" v="561" actId="47"/>
        <pc:sldMkLst>
          <pc:docMk/>
          <pc:sldMk cId="2136747466" sldId="384"/>
        </pc:sldMkLst>
      </pc:sldChg>
      <pc:sldChg chg="del">
        <pc:chgData name="tanaboon tongbuasirilai" userId="3a6fbbe2-a5cd-4f36-96f1-1e3cf3325333" providerId="ADAL" clId="{2D6E1EDE-DFA7-44E1-8769-F0E07BFEAF52}" dt="2024-02-20T07:46:05.618" v="561" actId="47"/>
        <pc:sldMkLst>
          <pc:docMk/>
          <pc:sldMk cId="2920565310" sldId="385"/>
        </pc:sldMkLst>
      </pc:sldChg>
      <pc:sldChg chg="del">
        <pc:chgData name="tanaboon tongbuasirilai" userId="3a6fbbe2-a5cd-4f36-96f1-1e3cf3325333" providerId="ADAL" clId="{2D6E1EDE-DFA7-44E1-8769-F0E07BFEAF52}" dt="2024-02-20T07:46:05.618" v="561" actId="47"/>
        <pc:sldMkLst>
          <pc:docMk/>
          <pc:sldMk cId="1808918745" sldId="386"/>
        </pc:sldMkLst>
      </pc:sldChg>
      <pc:sldChg chg="del">
        <pc:chgData name="tanaboon tongbuasirilai" userId="3a6fbbe2-a5cd-4f36-96f1-1e3cf3325333" providerId="ADAL" clId="{2D6E1EDE-DFA7-44E1-8769-F0E07BFEAF52}" dt="2024-02-20T07:46:05.618" v="561" actId="47"/>
        <pc:sldMkLst>
          <pc:docMk/>
          <pc:sldMk cId="2904849492" sldId="387"/>
        </pc:sldMkLst>
      </pc:sldChg>
      <pc:sldChg chg="del">
        <pc:chgData name="tanaboon tongbuasirilai" userId="3a6fbbe2-a5cd-4f36-96f1-1e3cf3325333" providerId="ADAL" clId="{2D6E1EDE-DFA7-44E1-8769-F0E07BFEAF52}" dt="2024-02-20T07:46:05.618" v="561" actId="47"/>
        <pc:sldMkLst>
          <pc:docMk/>
          <pc:sldMk cId="517714847" sldId="388"/>
        </pc:sldMkLst>
      </pc:sldChg>
      <pc:sldChg chg="del">
        <pc:chgData name="tanaboon tongbuasirilai" userId="3a6fbbe2-a5cd-4f36-96f1-1e3cf3325333" providerId="ADAL" clId="{2D6E1EDE-DFA7-44E1-8769-F0E07BFEAF52}" dt="2024-02-20T07:46:05.618" v="561" actId="47"/>
        <pc:sldMkLst>
          <pc:docMk/>
          <pc:sldMk cId="4015151375" sldId="389"/>
        </pc:sldMkLst>
      </pc:sldChg>
      <pc:sldChg chg="del">
        <pc:chgData name="tanaboon tongbuasirilai" userId="3a6fbbe2-a5cd-4f36-96f1-1e3cf3325333" providerId="ADAL" clId="{2D6E1EDE-DFA7-44E1-8769-F0E07BFEAF52}" dt="2024-02-20T07:46:05.618" v="561" actId="47"/>
        <pc:sldMkLst>
          <pc:docMk/>
          <pc:sldMk cId="1727240455" sldId="390"/>
        </pc:sldMkLst>
      </pc:sldChg>
      <pc:sldChg chg="del">
        <pc:chgData name="tanaboon tongbuasirilai" userId="3a6fbbe2-a5cd-4f36-96f1-1e3cf3325333" providerId="ADAL" clId="{2D6E1EDE-DFA7-44E1-8769-F0E07BFEAF52}" dt="2024-02-20T07:46:05.618" v="561" actId="47"/>
        <pc:sldMkLst>
          <pc:docMk/>
          <pc:sldMk cId="544103649" sldId="391"/>
        </pc:sldMkLst>
      </pc:sldChg>
      <pc:sldChg chg="del">
        <pc:chgData name="tanaboon tongbuasirilai" userId="3a6fbbe2-a5cd-4f36-96f1-1e3cf3325333" providerId="ADAL" clId="{2D6E1EDE-DFA7-44E1-8769-F0E07BFEAF52}" dt="2024-02-20T07:46:05.618" v="561" actId="47"/>
        <pc:sldMkLst>
          <pc:docMk/>
          <pc:sldMk cId="3998957740" sldId="392"/>
        </pc:sldMkLst>
      </pc:sldChg>
      <pc:sldChg chg="del">
        <pc:chgData name="tanaboon tongbuasirilai" userId="3a6fbbe2-a5cd-4f36-96f1-1e3cf3325333" providerId="ADAL" clId="{2D6E1EDE-DFA7-44E1-8769-F0E07BFEAF52}" dt="2024-02-20T07:46:05.618" v="561" actId="47"/>
        <pc:sldMkLst>
          <pc:docMk/>
          <pc:sldMk cId="2460227105" sldId="393"/>
        </pc:sldMkLst>
      </pc:sldChg>
      <pc:sldChg chg="addSp delSp modSp new mod setBg">
        <pc:chgData name="tanaboon tongbuasirilai" userId="3a6fbbe2-a5cd-4f36-96f1-1e3cf3325333" providerId="ADAL" clId="{2D6E1EDE-DFA7-44E1-8769-F0E07BFEAF52}" dt="2024-02-20T05:45:03.127" v="312" actId="20577"/>
        <pc:sldMkLst>
          <pc:docMk/>
          <pc:sldMk cId="680087200" sldId="394"/>
        </pc:sldMkLst>
        <pc:spChg chg="mod">
          <ac:chgData name="tanaboon tongbuasirilai" userId="3a6fbbe2-a5cd-4f36-96f1-1e3cf3325333" providerId="ADAL" clId="{2D6E1EDE-DFA7-44E1-8769-F0E07BFEAF52}" dt="2024-02-20T05:42:49.178" v="289" actId="26606"/>
          <ac:spMkLst>
            <pc:docMk/>
            <pc:sldMk cId="680087200" sldId="394"/>
            <ac:spMk id="2" creationId="{5A2FC720-31FA-2DEF-5CD6-6B23FAFA145B}"/>
          </ac:spMkLst>
        </pc:spChg>
        <pc:spChg chg="mod">
          <ac:chgData name="tanaboon tongbuasirilai" userId="3a6fbbe2-a5cd-4f36-96f1-1e3cf3325333" providerId="ADAL" clId="{2D6E1EDE-DFA7-44E1-8769-F0E07BFEAF52}" dt="2024-02-20T05:45:03.127" v="312" actId="20577"/>
          <ac:spMkLst>
            <pc:docMk/>
            <pc:sldMk cId="680087200" sldId="394"/>
            <ac:spMk id="3" creationId="{785A2978-2AC4-ED5E-1885-38A0F0C1B3A7}"/>
          </ac:spMkLst>
        </pc:spChg>
        <pc:spChg chg="add del">
          <ac:chgData name="tanaboon tongbuasirilai" userId="3a6fbbe2-a5cd-4f36-96f1-1e3cf3325333" providerId="ADAL" clId="{2D6E1EDE-DFA7-44E1-8769-F0E07BFEAF52}" dt="2024-02-20T05:42:54.430" v="293" actId="22"/>
          <ac:spMkLst>
            <pc:docMk/>
            <pc:sldMk cId="680087200" sldId="394"/>
            <ac:spMk id="6" creationId="{A4E12479-C2A4-9619-08C1-1A5701173E0C}"/>
          </ac:spMkLst>
        </pc:spChg>
        <pc:spChg chg="add mod">
          <ac:chgData name="tanaboon tongbuasirilai" userId="3a6fbbe2-a5cd-4f36-96f1-1e3cf3325333" providerId="ADAL" clId="{2D6E1EDE-DFA7-44E1-8769-F0E07BFEAF52}" dt="2024-02-20T05:43:06.168" v="296" actId="1076"/>
          <ac:spMkLst>
            <pc:docMk/>
            <pc:sldMk cId="680087200" sldId="394"/>
            <ac:spMk id="8" creationId="{AD7FF0F9-EDCE-0E3C-07A5-06773DB134EB}"/>
          </ac:spMkLst>
        </pc:spChg>
        <pc:spChg chg="add del">
          <ac:chgData name="tanaboon tongbuasirilai" userId="3a6fbbe2-a5cd-4f36-96f1-1e3cf3325333" providerId="ADAL" clId="{2D6E1EDE-DFA7-44E1-8769-F0E07BFEAF52}" dt="2024-02-20T05:42:35.871" v="284" actId="26606"/>
          <ac:spMkLst>
            <pc:docMk/>
            <pc:sldMk cId="680087200" sldId="394"/>
            <ac:spMk id="9" creationId="{2C61293E-6EBE-43EF-A52C-9BEBFD7679D4}"/>
          </ac:spMkLst>
        </pc:spChg>
        <pc:spChg chg="add del">
          <ac:chgData name="tanaboon tongbuasirilai" userId="3a6fbbe2-a5cd-4f36-96f1-1e3cf3325333" providerId="ADAL" clId="{2D6E1EDE-DFA7-44E1-8769-F0E07BFEAF52}" dt="2024-02-20T05:42:35.871" v="284" actId="26606"/>
          <ac:spMkLst>
            <pc:docMk/>
            <pc:sldMk cId="680087200" sldId="394"/>
            <ac:spMk id="11" creationId="{3FCFB1DE-0B7E-48CC-BA90-B2AB0889F9D6}"/>
          </ac:spMkLst>
        </pc:spChg>
        <pc:spChg chg="add del">
          <ac:chgData name="tanaboon tongbuasirilai" userId="3a6fbbe2-a5cd-4f36-96f1-1e3cf3325333" providerId="ADAL" clId="{2D6E1EDE-DFA7-44E1-8769-F0E07BFEAF52}" dt="2024-02-20T05:42:49.163" v="288" actId="26606"/>
          <ac:spMkLst>
            <pc:docMk/>
            <pc:sldMk cId="680087200" sldId="394"/>
            <ac:spMk id="16" creationId="{C0763A76-9F1C-4FC5-82B7-DD475DA461B2}"/>
          </ac:spMkLst>
        </pc:spChg>
        <pc:spChg chg="add del">
          <ac:chgData name="tanaboon tongbuasirilai" userId="3a6fbbe2-a5cd-4f36-96f1-1e3cf3325333" providerId="ADAL" clId="{2D6E1EDE-DFA7-44E1-8769-F0E07BFEAF52}" dt="2024-02-20T05:42:49.163" v="288" actId="26606"/>
          <ac:spMkLst>
            <pc:docMk/>
            <pc:sldMk cId="680087200" sldId="394"/>
            <ac:spMk id="17" creationId="{E81BF4F6-F2CF-4984-9D14-D6966D92F99F}"/>
          </ac:spMkLst>
        </pc:spChg>
        <pc:spChg chg="add">
          <ac:chgData name="tanaboon tongbuasirilai" userId="3a6fbbe2-a5cd-4f36-96f1-1e3cf3325333" providerId="ADAL" clId="{2D6E1EDE-DFA7-44E1-8769-F0E07BFEAF52}" dt="2024-02-20T05:42:49.178" v="289" actId="26606"/>
          <ac:spMkLst>
            <pc:docMk/>
            <pc:sldMk cId="680087200" sldId="394"/>
            <ac:spMk id="20" creationId="{2C61293E-6EBE-43EF-A52C-9BEBFD7679D4}"/>
          </ac:spMkLst>
        </pc:spChg>
        <pc:spChg chg="add">
          <ac:chgData name="tanaboon tongbuasirilai" userId="3a6fbbe2-a5cd-4f36-96f1-1e3cf3325333" providerId="ADAL" clId="{2D6E1EDE-DFA7-44E1-8769-F0E07BFEAF52}" dt="2024-02-20T05:42:49.178" v="289" actId="26606"/>
          <ac:spMkLst>
            <pc:docMk/>
            <pc:sldMk cId="680087200" sldId="394"/>
            <ac:spMk id="22" creationId="{21540236-BFD5-4A9D-8840-4703E7F76825}"/>
          </ac:spMkLst>
        </pc:spChg>
        <pc:picChg chg="add del">
          <ac:chgData name="tanaboon tongbuasirilai" userId="3a6fbbe2-a5cd-4f36-96f1-1e3cf3325333" providerId="ADAL" clId="{2D6E1EDE-DFA7-44E1-8769-F0E07BFEAF52}" dt="2024-02-20T05:42:35.871" v="284" actId="26606"/>
          <ac:picMkLst>
            <pc:docMk/>
            <pc:sldMk cId="680087200" sldId="394"/>
            <ac:picMk id="5" creationId="{992477DD-B97C-B020-61B0-DD1893BD401A}"/>
          </ac:picMkLst>
        </pc:picChg>
        <pc:picChg chg="add del">
          <ac:chgData name="tanaboon tongbuasirilai" userId="3a6fbbe2-a5cd-4f36-96f1-1e3cf3325333" providerId="ADAL" clId="{2D6E1EDE-DFA7-44E1-8769-F0E07BFEAF52}" dt="2024-02-20T05:42:46.858" v="286" actId="26606"/>
          <ac:picMkLst>
            <pc:docMk/>
            <pc:sldMk cId="680087200" sldId="394"/>
            <ac:picMk id="13" creationId="{DC17C2AA-B9DD-A523-1415-F173B4A58F02}"/>
          </ac:picMkLst>
        </pc:picChg>
        <pc:picChg chg="add del">
          <ac:chgData name="tanaboon tongbuasirilai" userId="3a6fbbe2-a5cd-4f36-96f1-1e3cf3325333" providerId="ADAL" clId="{2D6E1EDE-DFA7-44E1-8769-F0E07BFEAF52}" dt="2024-02-20T05:42:49.163" v="288" actId="26606"/>
          <ac:picMkLst>
            <pc:docMk/>
            <pc:sldMk cId="680087200" sldId="394"/>
            <ac:picMk id="18" creationId="{03FA2237-E7D9-E58C-49B9-B38FA6179778}"/>
          </ac:picMkLst>
        </pc:picChg>
        <pc:picChg chg="add">
          <ac:chgData name="tanaboon tongbuasirilai" userId="3a6fbbe2-a5cd-4f36-96f1-1e3cf3325333" providerId="ADAL" clId="{2D6E1EDE-DFA7-44E1-8769-F0E07BFEAF52}" dt="2024-02-20T05:42:49.178" v="289" actId="26606"/>
          <ac:picMkLst>
            <pc:docMk/>
            <pc:sldMk cId="680087200" sldId="394"/>
            <ac:picMk id="21" creationId="{AD8E5618-28D9-C428-0656-CACEF4A4BE40}"/>
          </ac:picMkLst>
        </pc:picChg>
        <pc:cxnChg chg="add del">
          <ac:chgData name="tanaboon tongbuasirilai" userId="3a6fbbe2-a5cd-4f36-96f1-1e3cf3325333" providerId="ADAL" clId="{2D6E1EDE-DFA7-44E1-8769-F0E07BFEAF52}" dt="2024-02-20T05:42:46.858" v="286" actId="26606"/>
          <ac:cxnSpMkLst>
            <pc:docMk/>
            <pc:sldMk cId="680087200" sldId="394"/>
            <ac:cxnSpMk id="14" creationId="{249EDD1B-F94D-B4E6-ACAA-566B9A26FDE3}"/>
          </ac:cxnSpMkLst>
        </pc:cxnChg>
      </pc:sldChg>
      <pc:sldChg chg="addSp delSp modSp new mod setBg">
        <pc:chgData name="tanaboon tongbuasirilai" userId="3a6fbbe2-a5cd-4f36-96f1-1e3cf3325333" providerId="ADAL" clId="{2D6E1EDE-DFA7-44E1-8769-F0E07BFEAF52}" dt="2024-02-20T05:25:36.307" v="259" actId="20577"/>
        <pc:sldMkLst>
          <pc:docMk/>
          <pc:sldMk cId="3762659552" sldId="395"/>
        </pc:sldMkLst>
        <pc:spChg chg="mod">
          <ac:chgData name="tanaboon tongbuasirilai" userId="3a6fbbe2-a5cd-4f36-96f1-1e3cf3325333" providerId="ADAL" clId="{2D6E1EDE-DFA7-44E1-8769-F0E07BFEAF52}" dt="2024-02-20T05:25:36.307" v="259" actId="20577"/>
          <ac:spMkLst>
            <pc:docMk/>
            <pc:sldMk cId="3762659552" sldId="395"/>
            <ac:spMk id="2" creationId="{8FD93819-C6DC-71DC-4203-62427788B47A}"/>
          </ac:spMkLst>
        </pc:spChg>
        <pc:spChg chg="del">
          <ac:chgData name="tanaboon tongbuasirilai" userId="3a6fbbe2-a5cd-4f36-96f1-1e3cf3325333" providerId="ADAL" clId="{2D6E1EDE-DFA7-44E1-8769-F0E07BFEAF52}" dt="2024-02-20T05:25:24.096" v="240" actId="478"/>
          <ac:spMkLst>
            <pc:docMk/>
            <pc:sldMk cId="3762659552" sldId="395"/>
            <ac:spMk id="3" creationId="{67EBEE5A-16E3-9279-CA5A-D3E65CE6B2FF}"/>
          </ac:spMkLst>
        </pc:spChg>
        <pc:spChg chg="add">
          <ac:chgData name="tanaboon tongbuasirilai" userId="3a6fbbe2-a5cd-4f36-96f1-1e3cf3325333" providerId="ADAL" clId="{2D6E1EDE-DFA7-44E1-8769-F0E07BFEAF52}" dt="2024-02-20T05:25:29.049" v="242" actId="26606"/>
          <ac:spMkLst>
            <pc:docMk/>
            <pc:sldMk cId="3762659552" sldId="395"/>
            <ac:spMk id="10" creationId="{A4AC5506-6312-4701-8D3C-40187889A947}"/>
          </ac:spMkLst>
        </pc:spChg>
        <pc:picChg chg="add mod">
          <ac:chgData name="tanaboon tongbuasirilai" userId="3a6fbbe2-a5cd-4f36-96f1-1e3cf3325333" providerId="ADAL" clId="{2D6E1EDE-DFA7-44E1-8769-F0E07BFEAF52}" dt="2024-02-20T05:25:29.049" v="242" actId="26606"/>
          <ac:picMkLst>
            <pc:docMk/>
            <pc:sldMk cId="3762659552" sldId="395"/>
            <ac:picMk id="5" creationId="{FFE1863F-54A0-A55B-78F1-B9E36C3C489A}"/>
          </ac:picMkLst>
        </pc:picChg>
      </pc:sldChg>
      <pc:sldChg chg="addSp delSp modSp new mod setBg">
        <pc:chgData name="tanaboon tongbuasirilai" userId="3a6fbbe2-a5cd-4f36-96f1-1e3cf3325333" providerId="ADAL" clId="{2D6E1EDE-DFA7-44E1-8769-F0E07BFEAF52}" dt="2024-02-20T05:42:05.638" v="282" actId="20577"/>
        <pc:sldMkLst>
          <pc:docMk/>
          <pc:sldMk cId="3728746438" sldId="396"/>
        </pc:sldMkLst>
        <pc:spChg chg="mod">
          <ac:chgData name="tanaboon tongbuasirilai" userId="3a6fbbe2-a5cd-4f36-96f1-1e3cf3325333" providerId="ADAL" clId="{2D6E1EDE-DFA7-44E1-8769-F0E07BFEAF52}" dt="2024-02-20T05:42:05.638" v="282" actId="20577"/>
          <ac:spMkLst>
            <pc:docMk/>
            <pc:sldMk cId="3728746438" sldId="396"/>
            <ac:spMk id="2" creationId="{F5BDD59C-E021-45E9-2F7B-A543FF071014}"/>
          </ac:spMkLst>
        </pc:spChg>
        <pc:spChg chg="del">
          <ac:chgData name="tanaboon tongbuasirilai" userId="3a6fbbe2-a5cd-4f36-96f1-1e3cf3325333" providerId="ADAL" clId="{2D6E1EDE-DFA7-44E1-8769-F0E07BFEAF52}" dt="2024-02-20T05:41:50.548" v="261" actId="478"/>
          <ac:spMkLst>
            <pc:docMk/>
            <pc:sldMk cId="3728746438" sldId="396"/>
            <ac:spMk id="3" creationId="{67D39612-028B-327C-D0C8-E1E6C72ACBB3}"/>
          </ac:spMkLst>
        </pc:spChg>
        <pc:spChg chg="add">
          <ac:chgData name="tanaboon tongbuasirilai" userId="3a6fbbe2-a5cd-4f36-96f1-1e3cf3325333" providerId="ADAL" clId="{2D6E1EDE-DFA7-44E1-8769-F0E07BFEAF52}" dt="2024-02-20T05:41:53.612" v="263" actId="26606"/>
          <ac:spMkLst>
            <pc:docMk/>
            <pc:sldMk cId="3728746438" sldId="396"/>
            <ac:spMk id="10" creationId="{A4AC5506-6312-4701-8D3C-40187889A947}"/>
          </ac:spMkLst>
        </pc:spChg>
        <pc:picChg chg="add mod">
          <ac:chgData name="tanaboon tongbuasirilai" userId="3a6fbbe2-a5cd-4f36-96f1-1e3cf3325333" providerId="ADAL" clId="{2D6E1EDE-DFA7-44E1-8769-F0E07BFEAF52}" dt="2024-02-20T05:41:53.612" v="263" actId="26606"/>
          <ac:picMkLst>
            <pc:docMk/>
            <pc:sldMk cId="3728746438" sldId="396"/>
            <ac:picMk id="5" creationId="{ABD41E10-53BB-EB20-893B-663C86D45256}"/>
          </ac:picMkLst>
        </pc:picChg>
      </pc:sldChg>
      <pc:sldChg chg="addSp delSp modSp new mod setBg">
        <pc:chgData name="tanaboon tongbuasirilai" userId="3a6fbbe2-a5cd-4f36-96f1-1e3cf3325333" providerId="ADAL" clId="{2D6E1EDE-DFA7-44E1-8769-F0E07BFEAF52}" dt="2024-02-20T07:32:59.985" v="512" actId="26606"/>
        <pc:sldMkLst>
          <pc:docMk/>
          <pc:sldMk cId="2859926638" sldId="397"/>
        </pc:sldMkLst>
        <pc:spChg chg="mod">
          <ac:chgData name="tanaboon tongbuasirilai" userId="3a6fbbe2-a5cd-4f36-96f1-1e3cf3325333" providerId="ADAL" clId="{2D6E1EDE-DFA7-44E1-8769-F0E07BFEAF52}" dt="2024-02-20T07:32:59.985" v="512" actId="26606"/>
          <ac:spMkLst>
            <pc:docMk/>
            <pc:sldMk cId="2859926638" sldId="397"/>
            <ac:spMk id="2" creationId="{0FB32F44-DBCA-FB8B-DE84-4E92B936E840}"/>
          </ac:spMkLst>
        </pc:spChg>
        <pc:spChg chg="del">
          <ac:chgData name="tanaboon tongbuasirilai" userId="3a6fbbe2-a5cd-4f36-96f1-1e3cf3325333" providerId="ADAL" clId="{2D6E1EDE-DFA7-44E1-8769-F0E07BFEAF52}" dt="2024-02-20T07:32:56.353" v="510" actId="478"/>
          <ac:spMkLst>
            <pc:docMk/>
            <pc:sldMk cId="2859926638" sldId="397"/>
            <ac:spMk id="3" creationId="{BD939F65-48B1-D50D-607C-90A5BD85B8C7}"/>
          </ac:spMkLst>
        </pc:spChg>
        <pc:spChg chg="add">
          <ac:chgData name="tanaboon tongbuasirilai" userId="3a6fbbe2-a5cd-4f36-96f1-1e3cf3325333" providerId="ADAL" clId="{2D6E1EDE-DFA7-44E1-8769-F0E07BFEAF52}" dt="2024-02-20T07:32:59.985" v="512" actId="26606"/>
          <ac:spMkLst>
            <pc:docMk/>
            <pc:sldMk cId="2859926638" sldId="397"/>
            <ac:spMk id="3079" creationId="{A4AC5506-6312-4701-8D3C-40187889A947}"/>
          </ac:spMkLst>
        </pc:spChg>
        <pc:picChg chg="add mod">
          <ac:chgData name="tanaboon tongbuasirilai" userId="3a6fbbe2-a5cd-4f36-96f1-1e3cf3325333" providerId="ADAL" clId="{2D6E1EDE-DFA7-44E1-8769-F0E07BFEAF52}" dt="2024-02-20T07:32:59.985" v="512" actId="26606"/>
          <ac:picMkLst>
            <pc:docMk/>
            <pc:sldMk cId="2859926638" sldId="397"/>
            <ac:picMk id="3074" creationId="{0EE887EE-24C5-6ACE-F4A6-09CB6621722D}"/>
          </ac:picMkLst>
        </pc:picChg>
      </pc:sldChg>
      <pc:sldChg chg="addSp delSp modSp new mod setBg">
        <pc:chgData name="tanaboon tongbuasirilai" userId="3a6fbbe2-a5cd-4f36-96f1-1e3cf3325333" providerId="ADAL" clId="{2D6E1EDE-DFA7-44E1-8769-F0E07BFEAF52}" dt="2024-02-20T07:04:01.151" v="407" actId="26606"/>
        <pc:sldMkLst>
          <pc:docMk/>
          <pc:sldMk cId="2357417704" sldId="398"/>
        </pc:sldMkLst>
        <pc:spChg chg="mod">
          <ac:chgData name="tanaboon tongbuasirilai" userId="3a6fbbe2-a5cd-4f36-96f1-1e3cf3325333" providerId="ADAL" clId="{2D6E1EDE-DFA7-44E1-8769-F0E07BFEAF52}" dt="2024-02-20T07:04:01.151" v="407" actId="26606"/>
          <ac:spMkLst>
            <pc:docMk/>
            <pc:sldMk cId="2357417704" sldId="398"/>
            <ac:spMk id="2" creationId="{E43DA9A7-F958-A8B4-8BAF-FD9BCA719EDE}"/>
          </ac:spMkLst>
        </pc:spChg>
        <pc:spChg chg="del">
          <ac:chgData name="tanaboon tongbuasirilai" userId="3a6fbbe2-a5cd-4f36-96f1-1e3cf3325333" providerId="ADAL" clId="{2D6E1EDE-DFA7-44E1-8769-F0E07BFEAF52}" dt="2024-02-20T07:03:41.973" v="382" actId="478"/>
          <ac:spMkLst>
            <pc:docMk/>
            <pc:sldMk cId="2357417704" sldId="398"/>
            <ac:spMk id="3" creationId="{3D560663-EC8B-D1D1-AF11-889276927D2D}"/>
          </ac:spMkLst>
        </pc:spChg>
        <pc:spChg chg="add del">
          <ac:chgData name="tanaboon tongbuasirilai" userId="3a6fbbe2-a5cd-4f36-96f1-1e3cf3325333" providerId="ADAL" clId="{2D6E1EDE-DFA7-44E1-8769-F0E07BFEAF52}" dt="2024-02-20T07:04:01.138" v="406" actId="26606"/>
          <ac:spMkLst>
            <pc:docMk/>
            <pc:sldMk cId="2357417704" sldId="398"/>
            <ac:spMk id="1031" creationId="{D12DDE76-C203-4047-9998-63900085B5E8}"/>
          </ac:spMkLst>
        </pc:spChg>
        <pc:spChg chg="add">
          <ac:chgData name="tanaboon tongbuasirilai" userId="3a6fbbe2-a5cd-4f36-96f1-1e3cf3325333" providerId="ADAL" clId="{2D6E1EDE-DFA7-44E1-8769-F0E07BFEAF52}" dt="2024-02-20T07:04:01.151" v="407" actId="26606"/>
          <ac:spMkLst>
            <pc:docMk/>
            <pc:sldMk cId="2357417704" sldId="398"/>
            <ac:spMk id="1033" creationId="{91E5A9A7-95C6-4F4F-B00E-C82E07FE62EF}"/>
          </ac:spMkLst>
        </pc:spChg>
        <pc:spChg chg="add">
          <ac:chgData name="tanaboon tongbuasirilai" userId="3a6fbbe2-a5cd-4f36-96f1-1e3cf3325333" providerId="ADAL" clId="{2D6E1EDE-DFA7-44E1-8769-F0E07BFEAF52}" dt="2024-02-20T07:04:01.151" v="407" actId="26606"/>
          <ac:spMkLst>
            <pc:docMk/>
            <pc:sldMk cId="2357417704" sldId="398"/>
            <ac:spMk id="1034" creationId="{A8384FB5-9ADC-4DDC-881B-597D56F5B15D}"/>
          </ac:spMkLst>
        </pc:spChg>
        <pc:spChg chg="add">
          <ac:chgData name="tanaboon tongbuasirilai" userId="3a6fbbe2-a5cd-4f36-96f1-1e3cf3325333" providerId="ADAL" clId="{2D6E1EDE-DFA7-44E1-8769-F0E07BFEAF52}" dt="2024-02-20T07:04:01.151" v="407" actId="26606"/>
          <ac:spMkLst>
            <pc:docMk/>
            <pc:sldMk cId="2357417704" sldId="398"/>
            <ac:spMk id="1035" creationId="{D07DD2DE-F619-49DD-B5E7-03A290FF4ED1}"/>
          </ac:spMkLst>
        </pc:spChg>
        <pc:spChg chg="add">
          <ac:chgData name="tanaboon tongbuasirilai" userId="3a6fbbe2-a5cd-4f36-96f1-1e3cf3325333" providerId="ADAL" clId="{2D6E1EDE-DFA7-44E1-8769-F0E07BFEAF52}" dt="2024-02-20T07:04:01.151" v="407" actId="26606"/>
          <ac:spMkLst>
            <pc:docMk/>
            <pc:sldMk cId="2357417704" sldId="398"/>
            <ac:spMk id="1037" creationId="{85149191-5F60-4A28-AAFF-039F96B0F3EC}"/>
          </ac:spMkLst>
        </pc:spChg>
        <pc:spChg chg="add">
          <ac:chgData name="tanaboon tongbuasirilai" userId="3a6fbbe2-a5cd-4f36-96f1-1e3cf3325333" providerId="ADAL" clId="{2D6E1EDE-DFA7-44E1-8769-F0E07BFEAF52}" dt="2024-02-20T07:04:01.151" v="407" actId="26606"/>
          <ac:spMkLst>
            <pc:docMk/>
            <pc:sldMk cId="2357417704" sldId="398"/>
            <ac:spMk id="1039" creationId="{F8260ED5-17F7-4158-B241-D51DD4CF1B7E}"/>
          </ac:spMkLst>
        </pc:spChg>
        <pc:picChg chg="add mod">
          <ac:chgData name="tanaboon tongbuasirilai" userId="3a6fbbe2-a5cd-4f36-96f1-1e3cf3325333" providerId="ADAL" clId="{2D6E1EDE-DFA7-44E1-8769-F0E07BFEAF52}" dt="2024-02-20T07:04:01.151" v="407" actId="26606"/>
          <ac:picMkLst>
            <pc:docMk/>
            <pc:sldMk cId="2357417704" sldId="398"/>
            <ac:picMk id="1026" creationId="{EE93C0D3-563A-80B2-7373-22F916FAD51C}"/>
          </ac:picMkLst>
        </pc:picChg>
      </pc:sldChg>
      <pc:sldChg chg="addSp delSp modSp new mod setBg">
        <pc:chgData name="tanaboon tongbuasirilai" userId="3a6fbbe2-a5cd-4f36-96f1-1e3cf3325333" providerId="ADAL" clId="{2D6E1EDE-DFA7-44E1-8769-F0E07BFEAF52}" dt="2024-02-20T08:28:26.557" v="1163" actId="27614"/>
        <pc:sldMkLst>
          <pc:docMk/>
          <pc:sldMk cId="591843034" sldId="399"/>
        </pc:sldMkLst>
        <pc:spChg chg="mod">
          <ac:chgData name="tanaboon tongbuasirilai" userId="3a6fbbe2-a5cd-4f36-96f1-1e3cf3325333" providerId="ADAL" clId="{2D6E1EDE-DFA7-44E1-8769-F0E07BFEAF52}" dt="2024-02-20T08:28:21.576" v="1162" actId="26606"/>
          <ac:spMkLst>
            <pc:docMk/>
            <pc:sldMk cId="591843034" sldId="399"/>
            <ac:spMk id="2" creationId="{B19E2C14-76F2-8716-2B0E-F91B4A831BCF}"/>
          </ac:spMkLst>
        </pc:spChg>
        <pc:spChg chg="del">
          <ac:chgData name="tanaboon tongbuasirilai" userId="3a6fbbe2-a5cd-4f36-96f1-1e3cf3325333" providerId="ADAL" clId="{2D6E1EDE-DFA7-44E1-8769-F0E07BFEAF52}" dt="2024-02-20T08:28:18.622" v="1160" actId="478"/>
          <ac:spMkLst>
            <pc:docMk/>
            <pc:sldMk cId="591843034" sldId="399"/>
            <ac:spMk id="3" creationId="{7173D3D6-310F-9EBF-6AA2-3007CB2785FA}"/>
          </ac:spMkLst>
        </pc:spChg>
        <pc:spChg chg="add">
          <ac:chgData name="tanaboon tongbuasirilai" userId="3a6fbbe2-a5cd-4f36-96f1-1e3cf3325333" providerId="ADAL" clId="{2D6E1EDE-DFA7-44E1-8769-F0E07BFEAF52}" dt="2024-02-20T08:28:21.576" v="1162" actId="26606"/>
          <ac:spMkLst>
            <pc:docMk/>
            <pc:sldMk cId="591843034" sldId="399"/>
            <ac:spMk id="10" creationId="{F0A604E4-7307-451C-93BE-F1F7E1BF3BF8}"/>
          </ac:spMkLst>
        </pc:spChg>
        <pc:spChg chg="add">
          <ac:chgData name="tanaboon tongbuasirilai" userId="3a6fbbe2-a5cd-4f36-96f1-1e3cf3325333" providerId="ADAL" clId="{2D6E1EDE-DFA7-44E1-8769-F0E07BFEAF52}" dt="2024-02-20T08:28:21.576" v="1162" actId="26606"/>
          <ac:spMkLst>
            <pc:docMk/>
            <pc:sldMk cId="591843034" sldId="399"/>
            <ac:spMk id="12" creationId="{F7F3A0AA-35E5-4085-942B-737839030604}"/>
          </ac:spMkLst>
        </pc:spChg>
        <pc:spChg chg="add">
          <ac:chgData name="tanaboon tongbuasirilai" userId="3a6fbbe2-a5cd-4f36-96f1-1e3cf3325333" providerId="ADAL" clId="{2D6E1EDE-DFA7-44E1-8769-F0E07BFEAF52}" dt="2024-02-20T08:28:21.576" v="1162" actId="26606"/>
          <ac:spMkLst>
            <pc:docMk/>
            <pc:sldMk cId="591843034" sldId="399"/>
            <ac:spMk id="14" creationId="{402F5C38-C747-4173-ABBF-656E39E82130}"/>
          </ac:spMkLst>
        </pc:spChg>
        <pc:spChg chg="add">
          <ac:chgData name="tanaboon tongbuasirilai" userId="3a6fbbe2-a5cd-4f36-96f1-1e3cf3325333" providerId="ADAL" clId="{2D6E1EDE-DFA7-44E1-8769-F0E07BFEAF52}" dt="2024-02-20T08:28:21.576" v="1162" actId="26606"/>
          <ac:spMkLst>
            <pc:docMk/>
            <pc:sldMk cId="591843034" sldId="399"/>
            <ac:spMk id="16" creationId="{E37EECFC-A684-4391-AE85-4CDAF5565F61}"/>
          </ac:spMkLst>
        </pc:spChg>
        <pc:picChg chg="add mod">
          <ac:chgData name="tanaboon tongbuasirilai" userId="3a6fbbe2-a5cd-4f36-96f1-1e3cf3325333" providerId="ADAL" clId="{2D6E1EDE-DFA7-44E1-8769-F0E07BFEAF52}" dt="2024-02-20T08:28:26.557" v="1163" actId="27614"/>
          <ac:picMkLst>
            <pc:docMk/>
            <pc:sldMk cId="591843034" sldId="399"/>
            <ac:picMk id="5" creationId="{7DB0D3EF-8C17-0E67-558D-57E492A2AB98}"/>
          </ac:picMkLst>
        </pc:picChg>
      </pc:sldChg>
      <pc:sldChg chg="addSp delSp modSp new mod">
        <pc:chgData name="tanaboon tongbuasirilai" userId="3a6fbbe2-a5cd-4f36-96f1-1e3cf3325333" providerId="ADAL" clId="{2D6E1EDE-DFA7-44E1-8769-F0E07BFEAF52}" dt="2024-02-20T08:21:59.377" v="1132" actId="26606"/>
        <pc:sldMkLst>
          <pc:docMk/>
          <pc:sldMk cId="1804307399" sldId="400"/>
        </pc:sldMkLst>
        <pc:spChg chg="mod">
          <ac:chgData name="tanaboon tongbuasirilai" userId="3a6fbbe2-a5cd-4f36-96f1-1e3cf3325333" providerId="ADAL" clId="{2D6E1EDE-DFA7-44E1-8769-F0E07BFEAF52}" dt="2024-02-20T08:17:14.810" v="969" actId="20577"/>
          <ac:spMkLst>
            <pc:docMk/>
            <pc:sldMk cId="1804307399" sldId="400"/>
            <ac:spMk id="2" creationId="{A599E595-16F9-E4EA-BB6C-80D94B52DF47}"/>
          </ac:spMkLst>
        </pc:spChg>
        <pc:spChg chg="add del mod">
          <ac:chgData name="tanaboon tongbuasirilai" userId="3a6fbbe2-a5cd-4f36-96f1-1e3cf3325333" providerId="ADAL" clId="{2D6E1EDE-DFA7-44E1-8769-F0E07BFEAF52}" dt="2024-02-20T08:21:59.377" v="1132" actId="26606"/>
          <ac:spMkLst>
            <pc:docMk/>
            <pc:sldMk cId="1804307399" sldId="400"/>
            <ac:spMk id="3" creationId="{7261B592-D6F7-5AAF-B096-9A0BC71609A0}"/>
          </ac:spMkLst>
        </pc:spChg>
        <pc:graphicFrameChg chg="add del">
          <ac:chgData name="tanaboon tongbuasirilai" userId="3a6fbbe2-a5cd-4f36-96f1-1e3cf3325333" providerId="ADAL" clId="{2D6E1EDE-DFA7-44E1-8769-F0E07BFEAF52}" dt="2024-02-20T08:21:54.175" v="1129" actId="26606"/>
          <ac:graphicFrameMkLst>
            <pc:docMk/>
            <pc:sldMk cId="1804307399" sldId="400"/>
            <ac:graphicFrameMk id="5" creationId="{CFF27669-AAB0-9665-FBF3-F731867AD0FE}"/>
          </ac:graphicFrameMkLst>
        </pc:graphicFrameChg>
        <pc:graphicFrameChg chg="add del">
          <ac:chgData name="tanaboon tongbuasirilai" userId="3a6fbbe2-a5cd-4f36-96f1-1e3cf3325333" providerId="ADAL" clId="{2D6E1EDE-DFA7-44E1-8769-F0E07BFEAF52}" dt="2024-02-20T08:21:59.340" v="1131" actId="26606"/>
          <ac:graphicFrameMkLst>
            <pc:docMk/>
            <pc:sldMk cId="1804307399" sldId="400"/>
            <ac:graphicFrameMk id="7" creationId="{1D903E9C-0EBF-9813-14AF-55590C1B2CC7}"/>
          </ac:graphicFrameMkLst>
        </pc:graphicFrameChg>
        <pc:graphicFrameChg chg="add">
          <ac:chgData name="tanaboon tongbuasirilai" userId="3a6fbbe2-a5cd-4f36-96f1-1e3cf3325333" providerId="ADAL" clId="{2D6E1EDE-DFA7-44E1-8769-F0E07BFEAF52}" dt="2024-02-20T08:21:59.377" v="1132" actId="26606"/>
          <ac:graphicFrameMkLst>
            <pc:docMk/>
            <pc:sldMk cId="1804307399" sldId="400"/>
            <ac:graphicFrameMk id="9" creationId="{A42F0358-46E9-1F6F-84F0-B997782D1FF7}"/>
          </ac:graphicFrameMkLst>
        </pc:graphicFrameChg>
      </pc:sldChg>
      <pc:sldChg chg="addSp modSp new mod setBg">
        <pc:chgData name="tanaboon tongbuasirilai" userId="3a6fbbe2-a5cd-4f36-96f1-1e3cf3325333" providerId="ADAL" clId="{2D6E1EDE-DFA7-44E1-8769-F0E07BFEAF52}" dt="2024-02-20T08:12:31.996" v="942" actId="20577"/>
        <pc:sldMkLst>
          <pc:docMk/>
          <pc:sldMk cId="1740662192" sldId="401"/>
        </pc:sldMkLst>
        <pc:spChg chg="mod">
          <ac:chgData name="tanaboon tongbuasirilai" userId="3a6fbbe2-a5cd-4f36-96f1-1e3cf3325333" providerId="ADAL" clId="{2D6E1EDE-DFA7-44E1-8769-F0E07BFEAF52}" dt="2024-02-20T08:10:08.005" v="913" actId="26606"/>
          <ac:spMkLst>
            <pc:docMk/>
            <pc:sldMk cId="1740662192" sldId="401"/>
            <ac:spMk id="2" creationId="{96941B49-03B1-72DB-1A79-A132EF43C2BF}"/>
          </ac:spMkLst>
        </pc:spChg>
        <pc:spChg chg="mod">
          <ac:chgData name="tanaboon tongbuasirilai" userId="3a6fbbe2-a5cd-4f36-96f1-1e3cf3325333" providerId="ADAL" clId="{2D6E1EDE-DFA7-44E1-8769-F0E07BFEAF52}" dt="2024-02-20T08:12:31.996" v="942" actId="20577"/>
          <ac:spMkLst>
            <pc:docMk/>
            <pc:sldMk cId="1740662192" sldId="401"/>
            <ac:spMk id="3" creationId="{39AF551C-C803-67DC-B9B6-A0E9622FD9D0}"/>
          </ac:spMkLst>
        </pc:spChg>
        <pc:picChg chg="add mod">
          <ac:chgData name="tanaboon tongbuasirilai" userId="3a6fbbe2-a5cd-4f36-96f1-1e3cf3325333" providerId="ADAL" clId="{2D6E1EDE-DFA7-44E1-8769-F0E07BFEAF52}" dt="2024-02-20T08:10:11.685" v="914" actId="27614"/>
          <ac:picMkLst>
            <pc:docMk/>
            <pc:sldMk cId="1740662192" sldId="401"/>
            <ac:picMk id="5" creationId="{202676E7-FCDF-D5B0-FA9D-FF61FC495D27}"/>
          </ac:picMkLst>
        </pc:picChg>
        <pc:cxnChg chg="add">
          <ac:chgData name="tanaboon tongbuasirilai" userId="3a6fbbe2-a5cd-4f36-96f1-1e3cf3325333" providerId="ADAL" clId="{2D6E1EDE-DFA7-44E1-8769-F0E07BFEAF52}" dt="2024-02-20T08:10:08.005" v="913" actId="26606"/>
          <ac:cxnSpMkLst>
            <pc:docMk/>
            <pc:sldMk cId="1740662192" sldId="401"/>
            <ac:cxnSpMk id="9" creationId="{1503BFE4-729B-D9D0-C17B-501E6AF1127A}"/>
          </ac:cxnSpMkLst>
        </pc:cxnChg>
      </pc:sldChg>
      <pc:sldChg chg="addSp delSp modSp new mod setBg modClrScheme chgLayout">
        <pc:chgData name="tanaboon tongbuasirilai" userId="3a6fbbe2-a5cd-4f36-96f1-1e3cf3325333" providerId="ADAL" clId="{2D6E1EDE-DFA7-44E1-8769-F0E07BFEAF52}" dt="2024-02-20T06:46:34.969" v="346" actId="1076"/>
        <pc:sldMkLst>
          <pc:docMk/>
          <pc:sldMk cId="2690653602" sldId="402"/>
        </pc:sldMkLst>
        <pc:spChg chg="del">
          <ac:chgData name="tanaboon tongbuasirilai" userId="3a6fbbe2-a5cd-4f36-96f1-1e3cf3325333" providerId="ADAL" clId="{2D6E1EDE-DFA7-44E1-8769-F0E07BFEAF52}" dt="2024-02-20T06:44:23.611" v="318" actId="700"/>
          <ac:spMkLst>
            <pc:docMk/>
            <pc:sldMk cId="2690653602" sldId="402"/>
            <ac:spMk id="2" creationId="{672BA33E-28F6-7CA8-B6D6-D1FB24BB62AB}"/>
          </ac:spMkLst>
        </pc:spChg>
        <pc:spChg chg="del">
          <ac:chgData name="tanaboon tongbuasirilai" userId="3a6fbbe2-a5cd-4f36-96f1-1e3cf3325333" providerId="ADAL" clId="{2D6E1EDE-DFA7-44E1-8769-F0E07BFEAF52}" dt="2024-02-20T06:44:23.611" v="318" actId="700"/>
          <ac:spMkLst>
            <pc:docMk/>
            <pc:sldMk cId="2690653602" sldId="402"/>
            <ac:spMk id="3" creationId="{19C98AF9-E325-AD0B-248B-640E15A18F01}"/>
          </ac:spMkLst>
        </pc:spChg>
        <pc:spChg chg="add mod">
          <ac:chgData name="tanaboon tongbuasirilai" userId="3a6fbbe2-a5cd-4f36-96f1-1e3cf3325333" providerId="ADAL" clId="{2D6E1EDE-DFA7-44E1-8769-F0E07BFEAF52}" dt="2024-02-20T06:46:12.435" v="338" actId="26606"/>
          <ac:spMkLst>
            <pc:docMk/>
            <pc:sldMk cId="2690653602" sldId="402"/>
            <ac:spMk id="6" creationId="{7B93A1BD-AEF5-B1DB-1725-AC3101FEFCEB}"/>
          </ac:spMkLst>
        </pc:spChg>
        <pc:spChg chg="add mod">
          <ac:chgData name="tanaboon tongbuasirilai" userId="3a6fbbe2-a5cd-4f36-96f1-1e3cf3325333" providerId="ADAL" clId="{2D6E1EDE-DFA7-44E1-8769-F0E07BFEAF52}" dt="2024-02-20T06:46:34.969" v="346" actId="1076"/>
          <ac:spMkLst>
            <pc:docMk/>
            <pc:sldMk cId="2690653602" sldId="402"/>
            <ac:spMk id="8" creationId="{4E578F19-97AC-62F5-FAAE-1EF7A16A171F}"/>
          </ac:spMkLst>
        </pc:spChg>
        <pc:spChg chg="add">
          <ac:chgData name="tanaboon tongbuasirilai" userId="3a6fbbe2-a5cd-4f36-96f1-1e3cf3325333" providerId="ADAL" clId="{2D6E1EDE-DFA7-44E1-8769-F0E07BFEAF52}" dt="2024-02-20T06:46:12.435" v="338" actId="26606"/>
          <ac:spMkLst>
            <pc:docMk/>
            <pc:sldMk cId="2690653602" sldId="402"/>
            <ac:spMk id="11" creationId="{D4771268-CB57-404A-9271-370EB28F6090}"/>
          </ac:spMkLst>
        </pc:spChg>
        <pc:picChg chg="add mod ord">
          <ac:chgData name="tanaboon tongbuasirilai" userId="3a6fbbe2-a5cd-4f36-96f1-1e3cf3325333" providerId="ADAL" clId="{2D6E1EDE-DFA7-44E1-8769-F0E07BFEAF52}" dt="2024-02-20T06:46:18.870" v="340" actId="27614"/>
          <ac:picMkLst>
            <pc:docMk/>
            <pc:sldMk cId="2690653602" sldId="402"/>
            <ac:picMk id="5" creationId="{3121A7E9-3131-A086-8B84-D45991DAB64C}"/>
          </ac:picMkLst>
        </pc:picChg>
      </pc:sldChg>
      <pc:sldChg chg="addSp modSp new mod setBg setClrOvrMap">
        <pc:chgData name="tanaboon tongbuasirilai" userId="3a6fbbe2-a5cd-4f36-96f1-1e3cf3325333" providerId="ADAL" clId="{2D6E1EDE-DFA7-44E1-8769-F0E07BFEAF52}" dt="2024-02-20T08:10:41.926" v="916" actId="26606"/>
        <pc:sldMkLst>
          <pc:docMk/>
          <pc:sldMk cId="289478546" sldId="403"/>
        </pc:sldMkLst>
        <pc:spChg chg="add mod">
          <ac:chgData name="tanaboon tongbuasirilai" userId="3a6fbbe2-a5cd-4f36-96f1-1e3cf3325333" providerId="ADAL" clId="{2D6E1EDE-DFA7-44E1-8769-F0E07BFEAF52}" dt="2024-02-20T08:10:41.926" v="916" actId="26606"/>
          <ac:spMkLst>
            <pc:docMk/>
            <pc:sldMk cId="289478546" sldId="403"/>
            <ac:spMk id="2" creationId="{6EA209A1-3621-6655-4559-A3F4AB7679F7}"/>
          </ac:spMkLst>
        </pc:spChg>
        <pc:spChg chg="add">
          <ac:chgData name="tanaboon tongbuasirilai" userId="3a6fbbe2-a5cd-4f36-96f1-1e3cf3325333" providerId="ADAL" clId="{2D6E1EDE-DFA7-44E1-8769-F0E07BFEAF52}" dt="2024-02-20T08:10:41.926" v="916" actId="26606"/>
          <ac:spMkLst>
            <pc:docMk/>
            <pc:sldMk cId="289478546" sldId="403"/>
            <ac:spMk id="7" creationId="{66B332A4-D438-4773-A77F-5ED49A448D9D}"/>
          </ac:spMkLst>
        </pc:spChg>
        <pc:spChg chg="add">
          <ac:chgData name="tanaboon tongbuasirilai" userId="3a6fbbe2-a5cd-4f36-96f1-1e3cf3325333" providerId="ADAL" clId="{2D6E1EDE-DFA7-44E1-8769-F0E07BFEAF52}" dt="2024-02-20T08:10:41.926" v="916" actId="26606"/>
          <ac:spMkLst>
            <pc:docMk/>
            <pc:sldMk cId="289478546" sldId="403"/>
            <ac:spMk id="9" creationId="{DF9AD32D-FF05-44F4-BD4D-9CEE89B71EB9}"/>
          </ac:spMkLst>
        </pc:spChg>
      </pc:sldChg>
      <pc:sldChg chg="addSp modSp new mod setBg">
        <pc:chgData name="tanaboon tongbuasirilai" userId="3a6fbbe2-a5cd-4f36-96f1-1e3cf3325333" providerId="ADAL" clId="{2D6E1EDE-DFA7-44E1-8769-F0E07BFEAF52}" dt="2024-02-20T07:08:34.862" v="443" actId="26606"/>
        <pc:sldMkLst>
          <pc:docMk/>
          <pc:sldMk cId="1029038833" sldId="404"/>
        </pc:sldMkLst>
        <pc:spChg chg="mod">
          <ac:chgData name="tanaboon tongbuasirilai" userId="3a6fbbe2-a5cd-4f36-96f1-1e3cf3325333" providerId="ADAL" clId="{2D6E1EDE-DFA7-44E1-8769-F0E07BFEAF52}" dt="2024-02-20T07:08:34.862" v="443" actId="26606"/>
          <ac:spMkLst>
            <pc:docMk/>
            <pc:sldMk cId="1029038833" sldId="404"/>
            <ac:spMk id="2" creationId="{56212CB3-148C-CE53-6CDE-68C7BE4E452B}"/>
          </ac:spMkLst>
        </pc:spChg>
        <pc:spChg chg="mod ord">
          <ac:chgData name="tanaboon tongbuasirilai" userId="3a6fbbe2-a5cd-4f36-96f1-1e3cf3325333" providerId="ADAL" clId="{2D6E1EDE-DFA7-44E1-8769-F0E07BFEAF52}" dt="2024-02-20T07:08:34.862" v="443" actId="26606"/>
          <ac:spMkLst>
            <pc:docMk/>
            <pc:sldMk cId="1029038833" sldId="404"/>
            <ac:spMk id="3" creationId="{FAD5C7B5-9F44-6EFA-17CE-CAADF420AB2D}"/>
          </ac:spMkLst>
        </pc:spChg>
        <pc:spChg chg="add">
          <ac:chgData name="tanaboon tongbuasirilai" userId="3a6fbbe2-a5cd-4f36-96f1-1e3cf3325333" providerId="ADAL" clId="{2D6E1EDE-DFA7-44E1-8769-F0E07BFEAF52}" dt="2024-02-20T07:08:34.862" v="443" actId="26606"/>
          <ac:spMkLst>
            <pc:docMk/>
            <pc:sldMk cId="1029038833" sldId="404"/>
            <ac:spMk id="2055" creationId="{3AFE8227-C443-417B-BA91-520EB1EF4559}"/>
          </ac:spMkLst>
        </pc:spChg>
        <pc:spChg chg="add">
          <ac:chgData name="tanaboon tongbuasirilai" userId="3a6fbbe2-a5cd-4f36-96f1-1e3cf3325333" providerId="ADAL" clId="{2D6E1EDE-DFA7-44E1-8769-F0E07BFEAF52}" dt="2024-02-20T07:08:34.862" v="443" actId="26606"/>
          <ac:spMkLst>
            <pc:docMk/>
            <pc:sldMk cId="1029038833" sldId="404"/>
            <ac:spMk id="2057" creationId="{907741FC-B544-4A6E-B831-6789D042333D}"/>
          </ac:spMkLst>
        </pc:spChg>
        <pc:spChg chg="add">
          <ac:chgData name="tanaboon tongbuasirilai" userId="3a6fbbe2-a5cd-4f36-96f1-1e3cf3325333" providerId="ADAL" clId="{2D6E1EDE-DFA7-44E1-8769-F0E07BFEAF52}" dt="2024-02-20T07:08:34.862" v="443" actId="26606"/>
          <ac:spMkLst>
            <pc:docMk/>
            <pc:sldMk cId="1029038833" sldId="404"/>
            <ac:spMk id="2059" creationId="{3F0BE7ED-7814-4273-B18A-F26CC0380380}"/>
          </ac:spMkLst>
        </pc:spChg>
        <pc:picChg chg="add mod">
          <ac:chgData name="tanaboon tongbuasirilai" userId="3a6fbbe2-a5cd-4f36-96f1-1e3cf3325333" providerId="ADAL" clId="{2D6E1EDE-DFA7-44E1-8769-F0E07BFEAF52}" dt="2024-02-20T07:08:34.862" v="443" actId="26606"/>
          <ac:picMkLst>
            <pc:docMk/>
            <pc:sldMk cId="1029038833" sldId="404"/>
            <ac:picMk id="2050" creationId="{DCF298E5-1EBC-1FE4-7FD9-E54B3A27119A}"/>
          </ac:picMkLst>
        </pc:picChg>
      </pc:sldChg>
      <pc:sldChg chg="addSp delSp modSp new mod setBg">
        <pc:chgData name="tanaboon tongbuasirilai" userId="3a6fbbe2-a5cd-4f36-96f1-1e3cf3325333" providerId="ADAL" clId="{2D6E1EDE-DFA7-44E1-8769-F0E07BFEAF52}" dt="2024-02-20T07:11:30.952" v="488" actId="1035"/>
        <pc:sldMkLst>
          <pc:docMk/>
          <pc:sldMk cId="3511787371" sldId="405"/>
        </pc:sldMkLst>
        <pc:spChg chg="mod">
          <ac:chgData name="tanaboon tongbuasirilai" userId="3a6fbbe2-a5cd-4f36-96f1-1e3cf3325333" providerId="ADAL" clId="{2D6E1EDE-DFA7-44E1-8769-F0E07BFEAF52}" dt="2024-02-20T07:10:47.761" v="472" actId="20577"/>
          <ac:spMkLst>
            <pc:docMk/>
            <pc:sldMk cId="3511787371" sldId="405"/>
            <ac:spMk id="2" creationId="{3794137D-EDDE-6D86-707F-FF82F8B10D2D}"/>
          </ac:spMkLst>
        </pc:spChg>
        <pc:spChg chg="del">
          <ac:chgData name="tanaboon tongbuasirilai" userId="3a6fbbe2-a5cd-4f36-96f1-1e3cf3325333" providerId="ADAL" clId="{2D6E1EDE-DFA7-44E1-8769-F0E07BFEAF52}" dt="2024-02-20T07:10:27.153" v="445" actId="478"/>
          <ac:spMkLst>
            <pc:docMk/>
            <pc:sldMk cId="3511787371" sldId="405"/>
            <ac:spMk id="3" creationId="{84CD8E5E-EDDE-742E-0B3E-83A2EDB55958}"/>
          </ac:spMkLst>
        </pc:spChg>
        <pc:spChg chg="add del">
          <ac:chgData name="tanaboon tongbuasirilai" userId="3a6fbbe2-a5cd-4f36-96f1-1e3cf3325333" providerId="ADAL" clId="{2D6E1EDE-DFA7-44E1-8769-F0E07BFEAF52}" dt="2024-02-20T07:10:59.719" v="474" actId="22"/>
          <ac:spMkLst>
            <pc:docMk/>
            <pc:sldMk cId="3511787371" sldId="405"/>
            <ac:spMk id="7" creationId="{C568688D-D5E0-82BD-24A5-2751AC596494}"/>
          </ac:spMkLst>
        </pc:spChg>
        <pc:spChg chg="add mod">
          <ac:chgData name="tanaboon tongbuasirilai" userId="3a6fbbe2-a5cd-4f36-96f1-1e3cf3325333" providerId="ADAL" clId="{2D6E1EDE-DFA7-44E1-8769-F0E07BFEAF52}" dt="2024-02-20T07:11:30.952" v="488" actId="1035"/>
          <ac:spMkLst>
            <pc:docMk/>
            <pc:sldMk cId="3511787371" sldId="405"/>
            <ac:spMk id="9" creationId="{81554507-5F7E-712B-1A75-3FA45214A57B}"/>
          </ac:spMkLst>
        </pc:spChg>
        <pc:spChg chg="add">
          <ac:chgData name="tanaboon tongbuasirilai" userId="3a6fbbe2-a5cd-4f36-96f1-1e3cf3325333" providerId="ADAL" clId="{2D6E1EDE-DFA7-44E1-8769-F0E07BFEAF52}" dt="2024-02-20T07:10:31.709" v="447" actId="26606"/>
          <ac:spMkLst>
            <pc:docMk/>
            <pc:sldMk cId="3511787371" sldId="405"/>
            <ac:spMk id="10" creationId="{A8384FB5-9ADC-4DDC-881B-597D56F5B15D}"/>
          </ac:spMkLst>
        </pc:spChg>
        <pc:spChg chg="add">
          <ac:chgData name="tanaboon tongbuasirilai" userId="3a6fbbe2-a5cd-4f36-96f1-1e3cf3325333" providerId="ADAL" clId="{2D6E1EDE-DFA7-44E1-8769-F0E07BFEAF52}" dt="2024-02-20T07:10:31.709" v="447" actId="26606"/>
          <ac:spMkLst>
            <pc:docMk/>
            <pc:sldMk cId="3511787371" sldId="405"/>
            <ac:spMk id="12" creationId="{1199E1B1-A8C0-4FE8-A5A8-1CB41D69F857}"/>
          </ac:spMkLst>
        </pc:spChg>
        <pc:spChg chg="add">
          <ac:chgData name="tanaboon tongbuasirilai" userId="3a6fbbe2-a5cd-4f36-96f1-1e3cf3325333" providerId="ADAL" clId="{2D6E1EDE-DFA7-44E1-8769-F0E07BFEAF52}" dt="2024-02-20T07:10:31.709" v="447" actId="26606"/>
          <ac:spMkLst>
            <pc:docMk/>
            <pc:sldMk cId="3511787371" sldId="405"/>
            <ac:spMk id="14" creationId="{84A8DE83-DE75-4B41-9DB4-A7EC0B0DEC0B}"/>
          </ac:spMkLst>
        </pc:spChg>
        <pc:spChg chg="add">
          <ac:chgData name="tanaboon tongbuasirilai" userId="3a6fbbe2-a5cd-4f36-96f1-1e3cf3325333" providerId="ADAL" clId="{2D6E1EDE-DFA7-44E1-8769-F0E07BFEAF52}" dt="2024-02-20T07:10:31.709" v="447" actId="26606"/>
          <ac:spMkLst>
            <pc:docMk/>
            <pc:sldMk cId="3511787371" sldId="405"/>
            <ac:spMk id="16" creationId="{A7009A0A-BEF5-4EAC-AF15-E4F9F002E239}"/>
          </ac:spMkLst>
        </pc:spChg>
        <pc:picChg chg="add mod">
          <ac:chgData name="tanaboon tongbuasirilai" userId="3a6fbbe2-a5cd-4f36-96f1-1e3cf3325333" providerId="ADAL" clId="{2D6E1EDE-DFA7-44E1-8769-F0E07BFEAF52}" dt="2024-02-20T07:11:10.680" v="482" actId="1076"/>
          <ac:picMkLst>
            <pc:docMk/>
            <pc:sldMk cId="3511787371" sldId="405"/>
            <ac:picMk id="5" creationId="{42FE71B7-D486-EF99-88AD-7C3FE8DC306C}"/>
          </ac:picMkLst>
        </pc:picChg>
      </pc:sldChg>
      <pc:sldChg chg="addSp delSp modSp new mod setBg">
        <pc:chgData name="tanaboon tongbuasirilai" userId="3a6fbbe2-a5cd-4f36-96f1-1e3cf3325333" providerId="ADAL" clId="{2D6E1EDE-DFA7-44E1-8769-F0E07BFEAF52}" dt="2024-02-20T08:02:02.605" v="633" actId="14100"/>
        <pc:sldMkLst>
          <pc:docMk/>
          <pc:sldMk cId="2125273396" sldId="406"/>
        </pc:sldMkLst>
        <pc:spChg chg="mod">
          <ac:chgData name="tanaboon tongbuasirilai" userId="3a6fbbe2-a5cd-4f36-96f1-1e3cf3325333" providerId="ADAL" clId="{2D6E1EDE-DFA7-44E1-8769-F0E07BFEAF52}" dt="2024-02-20T08:02:02.605" v="633" actId="14100"/>
          <ac:spMkLst>
            <pc:docMk/>
            <pc:sldMk cId="2125273396" sldId="406"/>
            <ac:spMk id="2" creationId="{69C25B58-F4E2-35BD-CD3B-563BEE44367F}"/>
          </ac:spMkLst>
        </pc:spChg>
        <pc:spChg chg="del">
          <ac:chgData name="tanaboon tongbuasirilai" userId="3a6fbbe2-a5cd-4f36-96f1-1e3cf3325333" providerId="ADAL" clId="{2D6E1EDE-DFA7-44E1-8769-F0E07BFEAF52}" dt="2024-02-20T07:33:26.918" v="514" actId="478"/>
          <ac:spMkLst>
            <pc:docMk/>
            <pc:sldMk cId="2125273396" sldId="406"/>
            <ac:spMk id="3" creationId="{448D9C42-C172-B5C1-D391-DA1C2D3868AB}"/>
          </ac:spMkLst>
        </pc:spChg>
        <pc:spChg chg="add del">
          <ac:chgData name="tanaboon tongbuasirilai" userId="3a6fbbe2-a5cd-4f36-96f1-1e3cf3325333" providerId="ADAL" clId="{2D6E1EDE-DFA7-44E1-8769-F0E07BFEAF52}" dt="2024-02-20T07:33:53.117" v="517" actId="26606"/>
          <ac:spMkLst>
            <pc:docMk/>
            <pc:sldMk cId="2125273396" sldId="406"/>
            <ac:spMk id="10" creationId="{A4AC5506-6312-4701-8D3C-40187889A947}"/>
          </ac:spMkLst>
        </pc:spChg>
        <pc:spChg chg="add">
          <ac:chgData name="tanaboon tongbuasirilai" userId="3a6fbbe2-a5cd-4f36-96f1-1e3cf3325333" providerId="ADAL" clId="{2D6E1EDE-DFA7-44E1-8769-F0E07BFEAF52}" dt="2024-02-20T07:33:53.153" v="518" actId="26606"/>
          <ac:spMkLst>
            <pc:docMk/>
            <pc:sldMk cId="2125273396" sldId="406"/>
            <ac:spMk id="12" creationId="{99413ED5-9ED4-4772-BCE4-2BCAE6B12E35}"/>
          </ac:spMkLst>
        </pc:spChg>
        <pc:spChg chg="add">
          <ac:chgData name="tanaboon tongbuasirilai" userId="3a6fbbe2-a5cd-4f36-96f1-1e3cf3325333" providerId="ADAL" clId="{2D6E1EDE-DFA7-44E1-8769-F0E07BFEAF52}" dt="2024-02-20T07:33:53.153" v="518" actId="26606"/>
          <ac:spMkLst>
            <pc:docMk/>
            <pc:sldMk cId="2125273396" sldId="406"/>
            <ac:spMk id="13" creationId="{BA79A7CF-01AF-4178-9369-94E0C90EB046}"/>
          </ac:spMkLst>
        </pc:spChg>
        <pc:spChg chg="add">
          <ac:chgData name="tanaboon tongbuasirilai" userId="3a6fbbe2-a5cd-4f36-96f1-1e3cf3325333" providerId="ADAL" clId="{2D6E1EDE-DFA7-44E1-8769-F0E07BFEAF52}" dt="2024-02-20T07:33:53.153" v="518" actId="26606"/>
          <ac:spMkLst>
            <pc:docMk/>
            <pc:sldMk cId="2125273396" sldId="406"/>
            <ac:spMk id="14" creationId="{04357C93-F0CB-4A1C-8F77-4E9063789819}"/>
          </ac:spMkLst>
        </pc:spChg>
        <pc:spChg chg="add">
          <ac:chgData name="tanaboon tongbuasirilai" userId="3a6fbbe2-a5cd-4f36-96f1-1e3cf3325333" providerId="ADAL" clId="{2D6E1EDE-DFA7-44E1-8769-F0E07BFEAF52}" dt="2024-02-20T07:33:53.153" v="518" actId="26606"/>
          <ac:spMkLst>
            <pc:docMk/>
            <pc:sldMk cId="2125273396" sldId="406"/>
            <ac:spMk id="16" creationId="{90F533E9-6690-41A8-A372-4C6C622D028D}"/>
          </ac:spMkLst>
        </pc:spChg>
        <pc:picChg chg="add mod">
          <ac:chgData name="tanaboon tongbuasirilai" userId="3a6fbbe2-a5cd-4f36-96f1-1e3cf3325333" providerId="ADAL" clId="{2D6E1EDE-DFA7-44E1-8769-F0E07BFEAF52}" dt="2024-02-20T07:33:53.153" v="518" actId="26606"/>
          <ac:picMkLst>
            <pc:docMk/>
            <pc:sldMk cId="2125273396" sldId="406"/>
            <ac:picMk id="5" creationId="{F65338BF-08AF-56E7-B7BE-A4F43BF0D8F6}"/>
          </ac:picMkLst>
        </pc:picChg>
      </pc:sldChg>
      <pc:sldChg chg="addSp delSp modSp new mod setBg">
        <pc:chgData name="tanaboon tongbuasirilai" userId="3a6fbbe2-a5cd-4f36-96f1-1e3cf3325333" providerId="ADAL" clId="{2D6E1EDE-DFA7-44E1-8769-F0E07BFEAF52}" dt="2024-02-20T07:36:54.371" v="531" actId="26606"/>
        <pc:sldMkLst>
          <pc:docMk/>
          <pc:sldMk cId="3550432956" sldId="407"/>
        </pc:sldMkLst>
        <pc:spChg chg="mod">
          <ac:chgData name="tanaboon tongbuasirilai" userId="3a6fbbe2-a5cd-4f36-96f1-1e3cf3325333" providerId="ADAL" clId="{2D6E1EDE-DFA7-44E1-8769-F0E07BFEAF52}" dt="2024-02-20T07:36:54.371" v="531" actId="26606"/>
          <ac:spMkLst>
            <pc:docMk/>
            <pc:sldMk cId="3550432956" sldId="407"/>
            <ac:spMk id="2" creationId="{75C63FAB-01D2-2808-8E62-5459C40A9AA2}"/>
          </ac:spMkLst>
        </pc:spChg>
        <pc:spChg chg="del">
          <ac:chgData name="tanaboon tongbuasirilai" userId="3a6fbbe2-a5cd-4f36-96f1-1e3cf3325333" providerId="ADAL" clId="{2D6E1EDE-DFA7-44E1-8769-F0E07BFEAF52}" dt="2024-02-20T07:35:03.164" v="525" actId="478"/>
          <ac:spMkLst>
            <pc:docMk/>
            <pc:sldMk cId="3550432956" sldId="407"/>
            <ac:spMk id="3" creationId="{EDB65D50-F95E-633F-0F86-ABC0911794CC}"/>
          </ac:spMkLst>
        </pc:spChg>
        <pc:spChg chg="add">
          <ac:chgData name="tanaboon tongbuasirilai" userId="3a6fbbe2-a5cd-4f36-96f1-1e3cf3325333" providerId="ADAL" clId="{2D6E1EDE-DFA7-44E1-8769-F0E07BFEAF52}" dt="2024-02-20T07:36:54.371" v="531" actId="26606"/>
          <ac:spMkLst>
            <pc:docMk/>
            <pc:sldMk cId="3550432956" sldId="407"/>
            <ac:spMk id="12" creationId="{C4879EFC-8E62-4E00-973C-C45EE9EC676D}"/>
          </ac:spMkLst>
        </pc:spChg>
        <pc:spChg chg="add">
          <ac:chgData name="tanaboon tongbuasirilai" userId="3a6fbbe2-a5cd-4f36-96f1-1e3cf3325333" providerId="ADAL" clId="{2D6E1EDE-DFA7-44E1-8769-F0E07BFEAF52}" dt="2024-02-20T07:36:54.371" v="531" actId="26606"/>
          <ac:spMkLst>
            <pc:docMk/>
            <pc:sldMk cId="3550432956" sldId="407"/>
            <ac:spMk id="14" creationId="{D6A9C53F-5F90-40A5-8C85-5412D39C8C68}"/>
          </ac:spMkLst>
        </pc:spChg>
        <pc:picChg chg="add mod">
          <ac:chgData name="tanaboon tongbuasirilai" userId="3a6fbbe2-a5cd-4f36-96f1-1e3cf3325333" providerId="ADAL" clId="{2D6E1EDE-DFA7-44E1-8769-F0E07BFEAF52}" dt="2024-02-20T07:36:54.371" v="531" actId="26606"/>
          <ac:picMkLst>
            <pc:docMk/>
            <pc:sldMk cId="3550432956" sldId="407"/>
            <ac:picMk id="5" creationId="{CC1DA0B0-30D1-F2FA-4B81-C5B411D6C0D6}"/>
          </ac:picMkLst>
        </pc:picChg>
        <pc:picChg chg="add mod">
          <ac:chgData name="tanaboon tongbuasirilai" userId="3a6fbbe2-a5cd-4f36-96f1-1e3cf3325333" providerId="ADAL" clId="{2D6E1EDE-DFA7-44E1-8769-F0E07BFEAF52}" dt="2024-02-20T07:36:54.371" v="531" actId="26606"/>
          <ac:picMkLst>
            <pc:docMk/>
            <pc:sldMk cId="3550432956" sldId="407"/>
            <ac:picMk id="7" creationId="{D1DCD8C2-F3EB-73E7-6C09-7BB24428125F}"/>
          </ac:picMkLst>
        </pc:picChg>
      </pc:sldChg>
      <pc:sldChg chg="addSp delSp modSp new mod setBg">
        <pc:chgData name="tanaboon tongbuasirilai" userId="3a6fbbe2-a5cd-4f36-96f1-1e3cf3325333" providerId="ADAL" clId="{2D6E1EDE-DFA7-44E1-8769-F0E07BFEAF52}" dt="2024-02-20T08:00:07.098" v="585" actId="20577"/>
        <pc:sldMkLst>
          <pc:docMk/>
          <pc:sldMk cId="1020125494" sldId="408"/>
        </pc:sldMkLst>
        <pc:spChg chg="mod">
          <ac:chgData name="tanaboon tongbuasirilai" userId="3a6fbbe2-a5cd-4f36-96f1-1e3cf3325333" providerId="ADAL" clId="{2D6E1EDE-DFA7-44E1-8769-F0E07BFEAF52}" dt="2024-02-20T08:00:07.098" v="585" actId="20577"/>
          <ac:spMkLst>
            <pc:docMk/>
            <pc:sldMk cId="1020125494" sldId="408"/>
            <ac:spMk id="2" creationId="{22207420-2DF8-F323-5D6D-9F107788D6DB}"/>
          </ac:spMkLst>
        </pc:spChg>
        <pc:spChg chg="del">
          <ac:chgData name="tanaboon tongbuasirilai" userId="3a6fbbe2-a5cd-4f36-96f1-1e3cf3325333" providerId="ADAL" clId="{2D6E1EDE-DFA7-44E1-8769-F0E07BFEAF52}" dt="2024-02-20T07:38:44.573" v="533" actId="478"/>
          <ac:spMkLst>
            <pc:docMk/>
            <pc:sldMk cId="1020125494" sldId="408"/>
            <ac:spMk id="3" creationId="{D345F84B-BDF6-6B6B-4B34-871ABEC79226}"/>
          </ac:spMkLst>
        </pc:spChg>
        <pc:spChg chg="add del">
          <ac:chgData name="tanaboon tongbuasirilai" userId="3a6fbbe2-a5cd-4f36-96f1-1e3cf3325333" providerId="ADAL" clId="{2D6E1EDE-DFA7-44E1-8769-F0E07BFEAF52}" dt="2024-02-20T07:39:11.201" v="555" actId="26606"/>
          <ac:spMkLst>
            <pc:docMk/>
            <pc:sldMk cId="1020125494" sldId="408"/>
            <ac:spMk id="10" creationId="{BA79A7CF-01AF-4178-9369-94E0C90EB046}"/>
          </ac:spMkLst>
        </pc:spChg>
        <pc:spChg chg="add del">
          <ac:chgData name="tanaboon tongbuasirilai" userId="3a6fbbe2-a5cd-4f36-96f1-1e3cf3325333" providerId="ADAL" clId="{2D6E1EDE-DFA7-44E1-8769-F0E07BFEAF52}" dt="2024-02-20T07:39:11.201" v="555" actId="26606"/>
          <ac:spMkLst>
            <pc:docMk/>
            <pc:sldMk cId="1020125494" sldId="408"/>
            <ac:spMk id="12" creationId="{99413ED5-9ED4-4772-BCE4-2BCAE6B12E35}"/>
          </ac:spMkLst>
        </pc:spChg>
        <pc:spChg chg="add del">
          <ac:chgData name="tanaboon tongbuasirilai" userId="3a6fbbe2-a5cd-4f36-96f1-1e3cf3325333" providerId="ADAL" clId="{2D6E1EDE-DFA7-44E1-8769-F0E07BFEAF52}" dt="2024-02-20T07:39:11.201" v="555" actId="26606"/>
          <ac:spMkLst>
            <pc:docMk/>
            <pc:sldMk cId="1020125494" sldId="408"/>
            <ac:spMk id="14" creationId="{04357C93-F0CB-4A1C-8F77-4E9063789819}"/>
          </ac:spMkLst>
        </pc:spChg>
        <pc:spChg chg="add del">
          <ac:chgData name="tanaboon tongbuasirilai" userId="3a6fbbe2-a5cd-4f36-96f1-1e3cf3325333" providerId="ADAL" clId="{2D6E1EDE-DFA7-44E1-8769-F0E07BFEAF52}" dt="2024-02-20T07:39:11.201" v="555" actId="26606"/>
          <ac:spMkLst>
            <pc:docMk/>
            <pc:sldMk cId="1020125494" sldId="408"/>
            <ac:spMk id="16" creationId="{90F533E9-6690-41A8-A372-4C6C622D028D}"/>
          </ac:spMkLst>
        </pc:spChg>
        <pc:spChg chg="add del">
          <ac:chgData name="tanaboon tongbuasirilai" userId="3a6fbbe2-a5cd-4f36-96f1-1e3cf3325333" providerId="ADAL" clId="{2D6E1EDE-DFA7-44E1-8769-F0E07BFEAF52}" dt="2024-02-20T07:39:12.903" v="557" actId="26606"/>
          <ac:spMkLst>
            <pc:docMk/>
            <pc:sldMk cId="1020125494" sldId="408"/>
            <ac:spMk id="18" creationId="{F0DCC097-1DB8-4B6D-85D0-6FBA0E1CA4BA}"/>
          </ac:spMkLst>
        </pc:spChg>
        <pc:spChg chg="add del">
          <ac:chgData name="tanaboon tongbuasirilai" userId="3a6fbbe2-a5cd-4f36-96f1-1e3cf3325333" providerId="ADAL" clId="{2D6E1EDE-DFA7-44E1-8769-F0E07BFEAF52}" dt="2024-02-20T07:39:12.903" v="557" actId="26606"/>
          <ac:spMkLst>
            <pc:docMk/>
            <pc:sldMk cId="1020125494" sldId="408"/>
            <ac:spMk id="19" creationId="{E0B58608-23C8-4441-994D-C6823EEE1DB7}"/>
          </ac:spMkLst>
        </pc:spChg>
        <pc:spChg chg="add del">
          <ac:chgData name="tanaboon tongbuasirilai" userId="3a6fbbe2-a5cd-4f36-96f1-1e3cf3325333" providerId="ADAL" clId="{2D6E1EDE-DFA7-44E1-8769-F0E07BFEAF52}" dt="2024-02-20T07:39:14.205" v="559" actId="26606"/>
          <ac:spMkLst>
            <pc:docMk/>
            <pc:sldMk cId="1020125494" sldId="408"/>
            <ac:spMk id="21" creationId="{D4771268-CB57-404A-9271-370EB28F6090}"/>
          </ac:spMkLst>
        </pc:spChg>
        <pc:spChg chg="add">
          <ac:chgData name="tanaboon tongbuasirilai" userId="3a6fbbe2-a5cd-4f36-96f1-1e3cf3325333" providerId="ADAL" clId="{2D6E1EDE-DFA7-44E1-8769-F0E07BFEAF52}" dt="2024-02-20T07:39:14.222" v="560" actId="26606"/>
          <ac:spMkLst>
            <pc:docMk/>
            <pc:sldMk cId="1020125494" sldId="408"/>
            <ac:spMk id="23" creationId="{A4AC5506-6312-4701-8D3C-40187889A947}"/>
          </ac:spMkLst>
        </pc:spChg>
        <pc:picChg chg="add mod">
          <ac:chgData name="tanaboon tongbuasirilai" userId="3a6fbbe2-a5cd-4f36-96f1-1e3cf3325333" providerId="ADAL" clId="{2D6E1EDE-DFA7-44E1-8769-F0E07BFEAF52}" dt="2024-02-20T07:39:14.222" v="560" actId="26606"/>
          <ac:picMkLst>
            <pc:docMk/>
            <pc:sldMk cId="1020125494" sldId="408"/>
            <ac:picMk id="5" creationId="{FEC3FA57-5D57-54FE-A238-46C416A189A9}"/>
          </ac:picMkLst>
        </pc:picChg>
      </pc:sldChg>
      <pc:sldChg chg="addSp delSp modSp new mod setBg">
        <pc:chgData name="tanaboon tongbuasirilai" userId="3a6fbbe2-a5cd-4f36-96f1-1e3cf3325333" providerId="ADAL" clId="{2D6E1EDE-DFA7-44E1-8769-F0E07BFEAF52}" dt="2024-02-20T09:03:21.108" v="1219" actId="1076"/>
        <pc:sldMkLst>
          <pc:docMk/>
          <pc:sldMk cId="1209672725" sldId="409"/>
        </pc:sldMkLst>
        <pc:spChg chg="mod">
          <ac:chgData name="tanaboon tongbuasirilai" userId="3a6fbbe2-a5cd-4f36-96f1-1e3cf3325333" providerId="ADAL" clId="{2D6E1EDE-DFA7-44E1-8769-F0E07BFEAF52}" dt="2024-02-20T09:03:06.333" v="1208" actId="26606"/>
          <ac:spMkLst>
            <pc:docMk/>
            <pc:sldMk cId="1209672725" sldId="409"/>
            <ac:spMk id="2" creationId="{650D592F-AF9B-F8A2-D363-5C8A953E6BD9}"/>
          </ac:spMkLst>
        </pc:spChg>
        <pc:spChg chg="del">
          <ac:chgData name="tanaboon tongbuasirilai" userId="3a6fbbe2-a5cd-4f36-96f1-1e3cf3325333" providerId="ADAL" clId="{2D6E1EDE-DFA7-44E1-8769-F0E07BFEAF52}" dt="2024-02-20T09:01:50.852" v="1173" actId="478"/>
          <ac:spMkLst>
            <pc:docMk/>
            <pc:sldMk cId="1209672725" sldId="409"/>
            <ac:spMk id="3" creationId="{6098FDB1-D95D-99E5-2793-1101EB26118E}"/>
          </ac:spMkLst>
        </pc:spChg>
        <pc:spChg chg="add mod">
          <ac:chgData name="tanaboon tongbuasirilai" userId="3a6fbbe2-a5cd-4f36-96f1-1e3cf3325333" providerId="ADAL" clId="{2D6E1EDE-DFA7-44E1-8769-F0E07BFEAF52}" dt="2024-02-20T09:03:21.108" v="1219" actId="1076"/>
          <ac:spMkLst>
            <pc:docMk/>
            <pc:sldMk cId="1209672725" sldId="409"/>
            <ac:spMk id="9" creationId="{1F527AF9-B501-9BB0-37DE-EB55C0716D98}"/>
          </ac:spMkLst>
        </pc:spChg>
        <pc:spChg chg="add del">
          <ac:chgData name="tanaboon tongbuasirilai" userId="3a6fbbe2-a5cd-4f36-96f1-1e3cf3325333" providerId="ADAL" clId="{2D6E1EDE-DFA7-44E1-8769-F0E07BFEAF52}" dt="2024-02-20T09:02:27.103" v="1178" actId="26606"/>
          <ac:spMkLst>
            <pc:docMk/>
            <pc:sldMk cId="1209672725" sldId="409"/>
            <ac:spMk id="12" creationId="{99ED5833-B85B-4103-8A3B-CAB0308E6C15}"/>
          </ac:spMkLst>
        </pc:spChg>
        <pc:spChg chg="add del">
          <ac:chgData name="tanaboon tongbuasirilai" userId="3a6fbbe2-a5cd-4f36-96f1-1e3cf3325333" providerId="ADAL" clId="{2D6E1EDE-DFA7-44E1-8769-F0E07BFEAF52}" dt="2024-02-20T09:02:28.720" v="1180" actId="26606"/>
          <ac:spMkLst>
            <pc:docMk/>
            <pc:sldMk cId="1209672725" sldId="409"/>
            <ac:spMk id="14" creationId="{022BDE4A-8A20-4A69-9C5A-581C82036A4D}"/>
          </ac:spMkLst>
        </pc:spChg>
        <pc:spChg chg="add del">
          <ac:chgData name="tanaboon tongbuasirilai" userId="3a6fbbe2-a5cd-4f36-96f1-1e3cf3325333" providerId="ADAL" clId="{2D6E1EDE-DFA7-44E1-8769-F0E07BFEAF52}" dt="2024-02-20T09:02:32.704" v="1182" actId="26606"/>
          <ac:spMkLst>
            <pc:docMk/>
            <pc:sldMk cId="1209672725" sldId="409"/>
            <ac:spMk id="16" creationId="{C4879EFC-8E62-4E00-973C-C45EE9EC676D}"/>
          </ac:spMkLst>
        </pc:spChg>
        <pc:spChg chg="add del">
          <ac:chgData name="tanaboon tongbuasirilai" userId="3a6fbbe2-a5cd-4f36-96f1-1e3cf3325333" providerId="ADAL" clId="{2D6E1EDE-DFA7-44E1-8769-F0E07BFEAF52}" dt="2024-02-20T09:02:32.704" v="1182" actId="26606"/>
          <ac:spMkLst>
            <pc:docMk/>
            <pc:sldMk cId="1209672725" sldId="409"/>
            <ac:spMk id="17" creationId="{D6A9C53F-5F90-40A5-8C85-5412D39C8C68}"/>
          </ac:spMkLst>
        </pc:spChg>
        <pc:spChg chg="add del">
          <ac:chgData name="tanaboon tongbuasirilai" userId="3a6fbbe2-a5cd-4f36-96f1-1e3cf3325333" providerId="ADAL" clId="{2D6E1EDE-DFA7-44E1-8769-F0E07BFEAF52}" dt="2024-02-20T09:03:06.333" v="1208" actId="26606"/>
          <ac:spMkLst>
            <pc:docMk/>
            <pc:sldMk cId="1209672725" sldId="409"/>
            <ac:spMk id="19" creationId="{022BDE4A-8A20-4A69-9C5A-581C82036A4D}"/>
          </ac:spMkLst>
        </pc:spChg>
        <pc:spChg chg="add">
          <ac:chgData name="tanaboon tongbuasirilai" userId="3a6fbbe2-a5cd-4f36-96f1-1e3cf3325333" providerId="ADAL" clId="{2D6E1EDE-DFA7-44E1-8769-F0E07BFEAF52}" dt="2024-02-20T09:03:06.333" v="1208" actId="26606"/>
          <ac:spMkLst>
            <pc:docMk/>
            <pc:sldMk cId="1209672725" sldId="409"/>
            <ac:spMk id="24" creationId="{C4879EFC-8E62-4E00-973C-C45EE9EC676D}"/>
          </ac:spMkLst>
        </pc:spChg>
        <pc:spChg chg="add">
          <ac:chgData name="tanaboon tongbuasirilai" userId="3a6fbbe2-a5cd-4f36-96f1-1e3cf3325333" providerId="ADAL" clId="{2D6E1EDE-DFA7-44E1-8769-F0E07BFEAF52}" dt="2024-02-20T09:03:06.333" v="1208" actId="26606"/>
          <ac:spMkLst>
            <pc:docMk/>
            <pc:sldMk cId="1209672725" sldId="409"/>
            <ac:spMk id="26" creationId="{D6A9C53F-5F90-40A5-8C85-5412D39C8C68}"/>
          </ac:spMkLst>
        </pc:spChg>
        <pc:picChg chg="add mod ord">
          <ac:chgData name="tanaboon tongbuasirilai" userId="3a6fbbe2-a5cd-4f36-96f1-1e3cf3325333" providerId="ADAL" clId="{2D6E1EDE-DFA7-44E1-8769-F0E07BFEAF52}" dt="2024-02-20T09:03:09.113" v="1212" actId="27614"/>
          <ac:picMkLst>
            <pc:docMk/>
            <pc:sldMk cId="1209672725" sldId="409"/>
            <ac:picMk id="5" creationId="{EAE354F5-39F0-0E60-9AC3-325D103A58EA}"/>
          </ac:picMkLst>
        </pc:picChg>
        <pc:picChg chg="add mod">
          <ac:chgData name="tanaboon tongbuasirilai" userId="3a6fbbe2-a5cd-4f36-96f1-1e3cf3325333" providerId="ADAL" clId="{2D6E1EDE-DFA7-44E1-8769-F0E07BFEAF52}" dt="2024-02-20T09:03:09.086" v="1210" actId="27614"/>
          <ac:picMkLst>
            <pc:docMk/>
            <pc:sldMk cId="1209672725" sldId="409"/>
            <ac:picMk id="7" creationId="{1394A009-0D3E-7233-627A-564418FF9BCA}"/>
          </ac:picMkLst>
        </pc:picChg>
      </pc:sldChg>
      <pc:sldChg chg="addSp delSp modSp new mod setBg">
        <pc:chgData name="tanaboon tongbuasirilai" userId="3a6fbbe2-a5cd-4f36-96f1-1e3cf3325333" providerId="ADAL" clId="{2D6E1EDE-DFA7-44E1-8769-F0E07BFEAF52}" dt="2024-02-20T11:04:22.879" v="1281" actId="1038"/>
        <pc:sldMkLst>
          <pc:docMk/>
          <pc:sldMk cId="3662666473" sldId="410"/>
        </pc:sldMkLst>
        <pc:spChg chg="mod ord">
          <ac:chgData name="tanaboon tongbuasirilai" userId="3a6fbbe2-a5cd-4f36-96f1-1e3cf3325333" providerId="ADAL" clId="{2D6E1EDE-DFA7-44E1-8769-F0E07BFEAF52}" dt="2024-02-20T11:03:47.363" v="1261" actId="26606"/>
          <ac:spMkLst>
            <pc:docMk/>
            <pc:sldMk cId="3662666473" sldId="410"/>
            <ac:spMk id="2" creationId="{26CC68A1-8686-6154-4E96-728F1DCD190E}"/>
          </ac:spMkLst>
        </pc:spChg>
        <pc:spChg chg="del">
          <ac:chgData name="tanaboon tongbuasirilai" userId="3a6fbbe2-a5cd-4f36-96f1-1e3cf3325333" providerId="ADAL" clId="{2D6E1EDE-DFA7-44E1-8769-F0E07BFEAF52}" dt="2024-02-20T11:02:49.634" v="1255" actId="478"/>
          <ac:spMkLst>
            <pc:docMk/>
            <pc:sldMk cId="3662666473" sldId="410"/>
            <ac:spMk id="3" creationId="{9E8FE49A-04D2-C496-5495-54978010FD12}"/>
          </ac:spMkLst>
        </pc:spChg>
        <pc:spChg chg="add mod">
          <ac:chgData name="tanaboon tongbuasirilai" userId="3a6fbbe2-a5cd-4f36-96f1-1e3cf3325333" providerId="ADAL" clId="{2D6E1EDE-DFA7-44E1-8769-F0E07BFEAF52}" dt="2024-02-20T11:04:22.879" v="1281" actId="1038"/>
          <ac:spMkLst>
            <pc:docMk/>
            <pc:sldMk cId="3662666473" sldId="410"/>
            <ac:spMk id="7" creationId="{0B81C99A-6023-B181-B9FD-E8FF07929A16}"/>
          </ac:spMkLst>
        </pc:spChg>
        <pc:spChg chg="add del">
          <ac:chgData name="tanaboon tongbuasirilai" userId="3a6fbbe2-a5cd-4f36-96f1-1e3cf3325333" providerId="ADAL" clId="{2D6E1EDE-DFA7-44E1-8769-F0E07BFEAF52}" dt="2024-02-20T11:03:39.641" v="1258" actId="26606"/>
          <ac:spMkLst>
            <pc:docMk/>
            <pc:sldMk cId="3662666473" sldId="410"/>
            <ac:spMk id="10" creationId="{F0A604E4-7307-451C-93BE-F1F7E1BF3BF8}"/>
          </ac:spMkLst>
        </pc:spChg>
        <pc:spChg chg="add del">
          <ac:chgData name="tanaboon tongbuasirilai" userId="3a6fbbe2-a5cd-4f36-96f1-1e3cf3325333" providerId="ADAL" clId="{2D6E1EDE-DFA7-44E1-8769-F0E07BFEAF52}" dt="2024-02-20T11:03:39.641" v="1258" actId="26606"/>
          <ac:spMkLst>
            <pc:docMk/>
            <pc:sldMk cId="3662666473" sldId="410"/>
            <ac:spMk id="12" creationId="{F7F3A0AA-35E5-4085-942B-737839030604}"/>
          </ac:spMkLst>
        </pc:spChg>
        <pc:spChg chg="add del">
          <ac:chgData name="tanaboon tongbuasirilai" userId="3a6fbbe2-a5cd-4f36-96f1-1e3cf3325333" providerId="ADAL" clId="{2D6E1EDE-DFA7-44E1-8769-F0E07BFEAF52}" dt="2024-02-20T11:03:39.641" v="1258" actId="26606"/>
          <ac:spMkLst>
            <pc:docMk/>
            <pc:sldMk cId="3662666473" sldId="410"/>
            <ac:spMk id="14" creationId="{402F5C38-C747-4173-ABBF-656E39E82130}"/>
          </ac:spMkLst>
        </pc:spChg>
        <pc:spChg chg="add del">
          <ac:chgData name="tanaboon tongbuasirilai" userId="3a6fbbe2-a5cd-4f36-96f1-1e3cf3325333" providerId="ADAL" clId="{2D6E1EDE-DFA7-44E1-8769-F0E07BFEAF52}" dt="2024-02-20T11:03:39.641" v="1258" actId="26606"/>
          <ac:spMkLst>
            <pc:docMk/>
            <pc:sldMk cId="3662666473" sldId="410"/>
            <ac:spMk id="16" creationId="{E37EECFC-A684-4391-AE85-4CDAF5565F61}"/>
          </ac:spMkLst>
        </pc:spChg>
        <pc:spChg chg="add del">
          <ac:chgData name="tanaboon tongbuasirilai" userId="3a6fbbe2-a5cd-4f36-96f1-1e3cf3325333" providerId="ADAL" clId="{2D6E1EDE-DFA7-44E1-8769-F0E07BFEAF52}" dt="2024-02-20T11:03:47.350" v="1260" actId="26606"/>
          <ac:spMkLst>
            <pc:docMk/>
            <pc:sldMk cId="3662666473" sldId="410"/>
            <ac:spMk id="18" creationId="{37C89E4B-3C9F-44B9-8B86-D9E3D112D8EC}"/>
          </ac:spMkLst>
        </pc:spChg>
        <pc:spChg chg="add">
          <ac:chgData name="tanaboon tongbuasirilai" userId="3a6fbbe2-a5cd-4f36-96f1-1e3cf3325333" providerId="ADAL" clId="{2D6E1EDE-DFA7-44E1-8769-F0E07BFEAF52}" dt="2024-02-20T11:03:47.363" v="1261" actId="26606"/>
          <ac:spMkLst>
            <pc:docMk/>
            <pc:sldMk cId="3662666473" sldId="410"/>
            <ac:spMk id="22" creationId="{F0A604E4-7307-451C-93BE-F1F7E1BF3BF8}"/>
          </ac:spMkLst>
        </pc:spChg>
        <pc:spChg chg="add">
          <ac:chgData name="tanaboon tongbuasirilai" userId="3a6fbbe2-a5cd-4f36-96f1-1e3cf3325333" providerId="ADAL" clId="{2D6E1EDE-DFA7-44E1-8769-F0E07BFEAF52}" dt="2024-02-20T11:03:47.363" v="1261" actId="26606"/>
          <ac:spMkLst>
            <pc:docMk/>
            <pc:sldMk cId="3662666473" sldId="410"/>
            <ac:spMk id="23" creationId="{F7F3A0AA-35E5-4085-942B-737839030604}"/>
          </ac:spMkLst>
        </pc:spChg>
        <pc:spChg chg="add">
          <ac:chgData name="tanaboon tongbuasirilai" userId="3a6fbbe2-a5cd-4f36-96f1-1e3cf3325333" providerId="ADAL" clId="{2D6E1EDE-DFA7-44E1-8769-F0E07BFEAF52}" dt="2024-02-20T11:03:47.363" v="1261" actId="26606"/>
          <ac:spMkLst>
            <pc:docMk/>
            <pc:sldMk cId="3662666473" sldId="410"/>
            <ac:spMk id="24" creationId="{402F5C38-C747-4173-ABBF-656E39E82130}"/>
          </ac:spMkLst>
        </pc:spChg>
        <pc:spChg chg="add">
          <ac:chgData name="tanaboon tongbuasirilai" userId="3a6fbbe2-a5cd-4f36-96f1-1e3cf3325333" providerId="ADAL" clId="{2D6E1EDE-DFA7-44E1-8769-F0E07BFEAF52}" dt="2024-02-20T11:03:47.363" v="1261" actId="26606"/>
          <ac:spMkLst>
            <pc:docMk/>
            <pc:sldMk cId="3662666473" sldId="410"/>
            <ac:spMk id="25" creationId="{E37EECFC-A684-4391-AE85-4CDAF5565F61}"/>
          </ac:spMkLst>
        </pc:spChg>
        <pc:picChg chg="add mod">
          <ac:chgData name="tanaboon tongbuasirilai" userId="3a6fbbe2-a5cd-4f36-96f1-1e3cf3325333" providerId="ADAL" clId="{2D6E1EDE-DFA7-44E1-8769-F0E07BFEAF52}" dt="2024-02-20T11:04:08.163" v="1263" actId="27614"/>
          <ac:picMkLst>
            <pc:docMk/>
            <pc:sldMk cId="3662666473" sldId="410"/>
            <ac:picMk id="5" creationId="{96A5DEBB-10F0-4F4B-4364-58705BAA75D5}"/>
          </ac:picMkLst>
        </pc:picChg>
        <pc:cxnChg chg="add del">
          <ac:chgData name="tanaboon tongbuasirilai" userId="3a6fbbe2-a5cd-4f36-96f1-1e3cf3325333" providerId="ADAL" clId="{2D6E1EDE-DFA7-44E1-8769-F0E07BFEAF52}" dt="2024-02-20T11:03:47.350" v="1260" actId="26606"/>
          <ac:cxnSpMkLst>
            <pc:docMk/>
            <pc:sldMk cId="3662666473" sldId="410"/>
            <ac:cxnSpMk id="19" creationId="{AA2EAA10-076F-46BD-8F0F-B9A2FB77A85C}"/>
          </ac:cxnSpMkLst>
        </pc:cxnChg>
        <pc:cxnChg chg="add del">
          <ac:chgData name="tanaboon tongbuasirilai" userId="3a6fbbe2-a5cd-4f36-96f1-1e3cf3325333" providerId="ADAL" clId="{2D6E1EDE-DFA7-44E1-8769-F0E07BFEAF52}" dt="2024-02-20T11:03:47.350" v="1260" actId="26606"/>
          <ac:cxnSpMkLst>
            <pc:docMk/>
            <pc:sldMk cId="3662666473" sldId="410"/>
            <ac:cxnSpMk id="20" creationId="{D891E407-403B-4764-86C9-33A56D3BCAA3}"/>
          </ac:cxnSpMkLst>
        </pc:cxnChg>
      </pc:sldChg>
      <pc:sldChg chg="addSp delSp modSp new mod setBg">
        <pc:chgData name="tanaboon tongbuasirilai" userId="3a6fbbe2-a5cd-4f36-96f1-1e3cf3325333" providerId="ADAL" clId="{2D6E1EDE-DFA7-44E1-8769-F0E07BFEAF52}" dt="2024-02-20T11:07:23.617" v="1291" actId="26606"/>
        <pc:sldMkLst>
          <pc:docMk/>
          <pc:sldMk cId="1820031748" sldId="411"/>
        </pc:sldMkLst>
        <pc:spChg chg="del">
          <ac:chgData name="tanaboon tongbuasirilai" userId="3a6fbbe2-a5cd-4f36-96f1-1e3cf3325333" providerId="ADAL" clId="{2D6E1EDE-DFA7-44E1-8769-F0E07BFEAF52}" dt="2024-02-20T11:06:51.232" v="1283" actId="478"/>
          <ac:spMkLst>
            <pc:docMk/>
            <pc:sldMk cId="1820031748" sldId="411"/>
            <ac:spMk id="2" creationId="{0060DE19-B54B-6E3A-4FF6-C95628BCC52A}"/>
          </ac:spMkLst>
        </pc:spChg>
        <pc:spChg chg="del">
          <ac:chgData name="tanaboon tongbuasirilai" userId="3a6fbbe2-a5cd-4f36-96f1-1e3cf3325333" providerId="ADAL" clId="{2D6E1EDE-DFA7-44E1-8769-F0E07BFEAF52}" dt="2024-02-20T11:06:50.226" v="1282" actId="478"/>
          <ac:spMkLst>
            <pc:docMk/>
            <pc:sldMk cId="1820031748" sldId="411"/>
            <ac:spMk id="3" creationId="{938706F9-04BB-4385-9CA6-32AC20C9E1B7}"/>
          </ac:spMkLst>
        </pc:spChg>
        <pc:spChg chg="add">
          <ac:chgData name="tanaboon tongbuasirilai" userId="3a6fbbe2-a5cd-4f36-96f1-1e3cf3325333" providerId="ADAL" clId="{2D6E1EDE-DFA7-44E1-8769-F0E07BFEAF52}" dt="2024-02-20T11:07:23.617" v="1291" actId="26606"/>
          <ac:spMkLst>
            <pc:docMk/>
            <pc:sldMk cId="1820031748" sldId="411"/>
            <ac:spMk id="7" creationId="{42A4FC2C-047E-45A5-965D-8E1E3BF09BC6}"/>
          </ac:spMkLst>
        </pc:spChg>
        <pc:spChg chg="add del">
          <ac:chgData name="tanaboon tongbuasirilai" userId="3a6fbbe2-a5cd-4f36-96f1-1e3cf3325333" providerId="ADAL" clId="{2D6E1EDE-DFA7-44E1-8769-F0E07BFEAF52}" dt="2024-02-20T11:07:16.999" v="1286" actId="26606"/>
          <ac:spMkLst>
            <pc:docMk/>
            <pc:sldMk cId="1820031748" sldId="411"/>
            <ac:spMk id="10" creationId="{AB8C311F-7253-4AED-9701-7FC0708C41C7}"/>
          </ac:spMkLst>
        </pc:spChg>
        <pc:spChg chg="add del">
          <ac:chgData name="tanaboon tongbuasirilai" userId="3a6fbbe2-a5cd-4f36-96f1-1e3cf3325333" providerId="ADAL" clId="{2D6E1EDE-DFA7-44E1-8769-F0E07BFEAF52}" dt="2024-02-20T11:07:16.999" v="1286" actId="26606"/>
          <ac:spMkLst>
            <pc:docMk/>
            <pc:sldMk cId="1820031748" sldId="411"/>
            <ac:spMk id="12" creationId="{E2384209-CB15-4CDF-9D31-C44FD9A3F20D}"/>
          </ac:spMkLst>
        </pc:spChg>
        <pc:spChg chg="add del">
          <ac:chgData name="tanaboon tongbuasirilai" userId="3a6fbbe2-a5cd-4f36-96f1-1e3cf3325333" providerId="ADAL" clId="{2D6E1EDE-DFA7-44E1-8769-F0E07BFEAF52}" dt="2024-02-20T11:07:16.999" v="1286" actId="26606"/>
          <ac:spMkLst>
            <pc:docMk/>
            <pc:sldMk cId="1820031748" sldId="411"/>
            <ac:spMk id="14" creationId="{2633B3B5-CC90-43F0-8714-D31D1F3F0209}"/>
          </ac:spMkLst>
        </pc:spChg>
        <pc:spChg chg="add del">
          <ac:chgData name="tanaboon tongbuasirilai" userId="3a6fbbe2-a5cd-4f36-96f1-1e3cf3325333" providerId="ADAL" clId="{2D6E1EDE-DFA7-44E1-8769-F0E07BFEAF52}" dt="2024-02-20T11:07:16.999" v="1286" actId="26606"/>
          <ac:spMkLst>
            <pc:docMk/>
            <pc:sldMk cId="1820031748" sldId="411"/>
            <ac:spMk id="16" creationId="{A8D57A06-A426-446D-B02C-A2DC6B62E45E}"/>
          </ac:spMkLst>
        </pc:spChg>
        <pc:spChg chg="add del">
          <ac:chgData name="tanaboon tongbuasirilai" userId="3a6fbbe2-a5cd-4f36-96f1-1e3cf3325333" providerId="ADAL" clId="{2D6E1EDE-DFA7-44E1-8769-F0E07BFEAF52}" dt="2024-02-20T11:07:20.510" v="1288" actId="26606"/>
          <ac:spMkLst>
            <pc:docMk/>
            <pc:sldMk cId="1820031748" sldId="411"/>
            <ac:spMk id="18" creationId="{32BC26D8-82FB-445E-AA49-62A77D7C1EE0}"/>
          </ac:spMkLst>
        </pc:spChg>
        <pc:spChg chg="add del">
          <ac:chgData name="tanaboon tongbuasirilai" userId="3a6fbbe2-a5cd-4f36-96f1-1e3cf3325333" providerId="ADAL" clId="{2D6E1EDE-DFA7-44E1-8769-F0E07BFEAF52}" dt="2024-02-20T11:07:20.510" v="1288" actId="26606"/>
          <ac:spMkLst>
            <pc:docMk/>
            <pc:sldMk cId="1820031748" sldId="411"/>
            <ac:spMk id="19" creationId="{CB44330D-EA18-4254-AA95-EB49948539B8}"/>
          </ac:spMkLst>
        </pc:spChg>
        <pc:picChg chg="add mod">
          <ac:chgData name="tanaboon tongbuasirilai" userId="3a6fbbe2-a5cd-4f36-96f1-1e3cf3325333" providerId="ADAL" clId="{2D6E1EDE-DFA7-44E1-8769-F0E07BFEAF52}" dt="2024-02-20T11:07:23.617" v="1291" actId="26606"/>
          <ac:picMkLst>
            <pc:docMk/>
            <pc:sldMk cId="1820031748" sldId="411"/>
            <ac:picMk id="5" creationId="{1D026B4E-84ED-7722-91D3-0635645C2BE2}"/>
          </ac:picMkLst>
        </pc:picChg>
      </pc:sldChg>
      <pc:sldChg chg="addSp delSp modSp new mod setBg">
        <pc:chgData name="tanaboon tongbuasirilai" userId="3a6fbbe2-a5cd-4f36-96f1-1e3cf3325333" providerId="ADAL" clId="{2D6E1EDE-DFA7-44E1-8769-F0E07BFEAF52}" dt="2024-02-20T12:01:02.892" v="1352" actId="1076"/>
        <pc:sldMkLst>
          <pc:docMk/>
          <pc:sldMk cId="4284061257" sldId="412"/>
        </pc:sldMkLst>
        <pc:spChg chg="mod">
          <ac:chgData name="tanaboon tongbuasirilai" userId="3a6fbbe2-a5cd-4f36-96f1-1e3cf3325333" providerId="ADAL" clId="{2D6E1EDE-DFA7-44E1-8769-F0E07BFEAF52}" dt="2024-02-20T12:00:43.836" v="1343" actId="26606"/>
          <ac:spMkLst>
            <pc:docMk/>
            <pc:sldMk cId="4284061257" sldId="412"/>
            <ac:spMk id="2" creationId="{F33AE55E-5089-484D-E526-37CCEA374314}"/>
          </ac:spMkLst>
        </pc:spChg>
        <pc:spChg chg="del">
          <ac:chgData name="tanaboon tongbuasirilai" userId="3a6fbbe2-a5cd-4f36-96f1-1e3cf3325333" providerId="ADAL" clId="{2D6E1EDE-DFA7-44E1-8769-F0E07BFEAF52}" dt="2024-02-20T12:00:40.428" v="1341" actId="478"/>
          <ac:spMkLst>
            <pc:docMk/>
            <pc:sldMk cId="4284061257" sldId="412"/>
            <ac:spMk id="3" creationId="{AB2E822E-4217-55F8-AB81-18EB1AA402E4}"/>
          </ac:spMkLst>
        </pc:spChg>
        <pc:spChg chg="add mod">
          <ac:chgData name="tanaboon tongbuasirilai" userId="3a6fbbe2-a5cd-4f36-96f1-1e3cf3325333" providerId="ADAL" clId="{2D6E1EDE-DFA7-44E1-8769-F0E07BFEAF52}" dt="2024-02-20T12:01:02.892" v="1352" actId="1076"/>
          <ac:spMkLst>
            <pc:docMk/>
            <pc:sldMk cId="4284061257" sldId="412"/>
            <ac:spMk id="7" creationId="{D3EB19D3-DA21-1208-76B5-E3D86998849A}"/>
          </ac:spMkLst>
        </pc:spChg>
        <pc:spChg chg="add">
          <ac:chgData name="tanaboon tongbuasirilai" userId="3a6fbbe2-a5cd-4f36-96f1-1e3cf3325333" providerId="ADAL" clId="{2D6E1EDE-DFA7-44E1-8769-F0E07BFEAF52}" dt="2024-02-20T12:00:43.836" v="1343" actId="26606"/>
          <ac:spMkLst>
            <pc:docMk/>
            <pc:sldMk cId="4284061257" sldId="412"/>
            <ac:spMk id="10" creationId="{665DBBEF-238B-476B-96AB-8AAC3224ECEA}"/>
          </ac:spMkLst>
        </pc:spChg>
        <pc:spChg chg="add">
          <ac:chgData name="tanaboon tongbuasirilai" userId="3a6fbbe2-a5cd-4f36-96f1-1e3cf3325333" providerId="ADAL" clId="{2D6E1EDE-DFA7-44E1-8769-F0E07BFEAF52}" dt="2024-02-20T12:00:43.836" v="1343" actId="26606"/>
          <ac:spMkLst>
            <pc:docMk/>
            <pc:sldMk cId="4284061257" sldId="412"/>
            <ac:spMk id="12" creationId="{3FCFB1DE-0B7E-48CC-BA90-B2AB0889F9D6}"/>
          </ac:spMkLst>
        </pc:spChg>
        <pc:picChg chg="add mod">
          <ac:chgData name="tanaboon tongbuasirilai" userId="3a6fbbe2-a5cd-4f36-96f1-1e3cf3325333" providerId="ADAL" clId="{2D6E1EDE-DFA7-44E1-8769-F0E07BFEAF52}" dt="2024-02-20T12:00:50.103" v="1345" actId="27614"/>
          <ac:picMkLst>
            <pc:docMk/>
            <pc:sldMk cId="4284061257" sldId="412"/>
            <ac:picMk id="5" creationId="{8C5DCD90-8DAE-716F-587D-A0D366C85745}"/>
          </ac:picMkLst>
        </pc:picChg>
      </pc:sldChg>
      <pc:sldChg chg="addSp delSp modSp new mod setBg">
        <pc:chgData name="tanaboon tongbuasirilai" userId="3a6fbbe2-a5cd-4f36-96f1-1e3cf3325333" providerId="ADAL" clId="{2D6E1EDE-DFA7-44E1-8769-F0E07BFEAF52}" dt="2024-02-20T12:05:32.440" v="1371" actId="27614"/>
        <pc:sldMkLst>
          <pc:docMk/>
          <pc:sldMk cId="3778313554" sldId="413"/>
        </pc:sldMkLst>
        <pc:spChg chg="mod">
          <ac:chgData name="tanaboon tongbuasirilai" userId="3a6fbbe2-a5cd-4f36-96f1-1e3cf3325333" providerId="ADAL" clId="{2D6E1EDE-DFA7-44E1-8769-F0E07BFEAF52}" dt="2024-02-20T12:05:28.627" v="1369" actId="26606"/>
          <ac:spMkLst>
            <pc:docMk/>
            <pc:sldMk cId="3778313554" sldId="413"/>
            <ac:spMk id="2" creationId="{23383C1F-1061-E472-012B-3FDE3D371A31}"/>
          </ac:spMkLst>
        </pc:spChg>
        <pc:spChg chg="del">
          <ac:chgData name="tanaboon tongbuasirilai" userId="3a6fbbe2-a5cd-4f36-96f1-1e3cf3325333" providerId="ADAL" clId="{2D6E1EDE-DFA7-44E1-8769-F0E07BFEAF52}" dt="2024-02-20T12:04:30.261" v="1353" actId="478"/>
          <ac:spMkLst>
            <pc:docMk/>
            <pc:sldMk cId="3778313554" sldId="413"/>
            <ac:spMk id="3" creationId="{9BAC230A-F12E-BE04-2CE9-A66ADA6CB42A}"/>
          </ac:spMkLst>
        </pc:spChg>
        <pc:spChg chg="add">
          <ac:chgData name="tanaboon tongbuasirilai" userId="3a6fbbe2-a5cd-4f36-96f1-1e3cf3325333" providerId="ADAL" clId="{2D6E1EDE-DFA7-44E1-8769-F0E07BFEAF52}" dt="2024-02-20T12:05:28.627" v="1369" actId="26606"/>
          <ac:spMkLst>
            <pc:docMk/>
            <pc:sldMk cId="3778313554" sldId="413"/>
            <ac:spMk id="12" creationId="{C4879EFC-8E62-4E00-973C-C45EE9EC676D}"/>
          </ac:spMkLst>
        </pc:spChg>
        <pc:spChg chg="add">
          <ac:chgData name="tanaboon tongbuasirilai" userId="3a6fbbe2-a5cd-4f36-96f1-1e3cf3325333" providerId="ADAL" clId="{2D6E1EDE-DFA7-44E1-8769-F0E07BFEAF52}" dt="2024-02-20T12:05:28.627" v="1369" actId="26606"/>
          <ac:spMkLst>
            <pc:docMk/>
            <pc:sldMk cId="3778313554" sldId="413"/>
            <ac:spMk id="14" creationId="{D6A9C53F-5F90-40A5-8C85-5412D39C8C68}"/>
          </ac:spMkLst>
        </pc:spChg>
        <pc:picChg chg="add mod">
          <ac:chgData name="tanaboon tongbuasirilai" userId="3a6fbbe2-a5cd-4f36-96f1-1e3cf3325333" providerId="ADAL" clId="{2D6E1EDE-DFA7-44E1-8769-F0E07BFEAF52}" dt="2024-02-20T12:05:32.440" v="1371" actId="27614"/>
          <ac:picMkLst>
            <pc:docMk/>
            <pc:sldMk cId="3778313554" sldId="413"/>
            <ac:picMk id="5" creationId="{0C1B8709-2728-BD23-252C-0F0AE9EBE8D4}"/>
          </ac:picMkLst>
        </pc:picChg>
        <pc:picChg chg="add mod">
          <ac:chgData name="tanaboon tongbuasirilai" userId="3a6fbbe2-a5cd-4f36-96f1-1e3cf3325333" providerId="ADAL" clId="{2D6E1EDE-DFA7-44E1-8769-F0E07BFEAF52}" dt="2024-02-20T12:05:32.439" v="1370" actId="27614"/>
          <ac:picMkLst>
            <pc:docMk/>
            <pc:sldMk cId="3778313554" sldId="413"/>
            <ac:picMk id="7" creationId="{8E4D9311-29A1-3C8F-19B6-18ECDC8C673D}"/>
          </ac:picMkLst>
        </pc:picChg>
      </pc:sldChg>
      <pc:sldChg chg="addSp delSp modSp new mod setBg">
        <pc:chgData name="tanaboon tongbuasirilai" userId="3a6fbbe2-a5cd-4f36-96f1-1e3cf3325333" providerId="ADAL" clId="{2D6E1EDE-DFA7-44E1-8769-F0E07BFEAF52}" dt="2024-02-20T12:12:10.076" v="1440" actId="27614"/>
        <pc:sldMkLst>
          <pc:docMk/>
          <pc:sldMk cId="2467657146" sldId="414"/>
        </pc:sldMkLst>
        <pc:spChg chg="mod">
          <ac:chgData name="tanaboon tongbuasirilai" userId="3a6fbbe2-a5cd-4f36-96f1-1e3cf3325333" providerId="ADAL" clId="{2D6E1EDE-DFA7-44E1-8769-F0E07BFEAF52}" dt="2024-02-20T12:07:31.939" v="1439" actId="26606"/>
          <ac:spMkLst>
            <pc:docMk/>
            <pc:sldMk cId="2467657146" sldId="414"/>
            <ac:spMk id="2" creationId="{1E7336B1-9065-C92F-1043-38283D5A236D}"/>
          </ac:spMkLst>
        </pc:spChg>
        <pc:spChg chg="del">
          <ac:chgData name="tanaboon tongbuasirilai" userId="3a6fbbe2-a5cd-4f36-96f1-1e3cf3325333" providerId="ADAL" clId="{2D6E1EDE-DFA7-44E1-8769-F0E07BFEAF52}" dt="2024-02-20T12:06:54.936" v="1387" actId="478"/>
          <ac:spMkLst>
            <pc:docMk/>
            <pc:sldMk cId="2467657146" sldId="414"/>
            <ac:spMk id="3" creationId="{43909A4F-C0C0-B81C-4C97-D35B99036C27}"/>
          </ac:spMkLst>
        </pc:spChg>
        <pc:spChg chg="add del">
          <ac:chgData name="tanaboon tongbuasirilai" userId="3a6fbbe2-a5cd-4f36-96f1-1e3cf3325333" providerId="ADAL" clId="{2D6E1EDE-DFA7-44E1-8769-F0E07BFEAF52}" dt="2024-02-20T12:07:31.939" v="1439" actId="26606"/>
          <ac:spMkLst>
            <pc:docMk/>
            <pc:sldMk cId="2467657146" sldId="414"/>
            <ac:spMk id="10" creationId="{BCED4D40-4B67-4331-AC48-79B82B4A47D8}"/>
          </ac:spMkLst>
        </pc:spChg>
        <pc:spChg chg="add del">
          <ac:chgData name="tanaboon tongbuasirilai" userId="3a6fbbe2-a5cd-4f36-96f1-1e3cf3325333" providerId="ADAL" clId="{2D6E1EDE-DFA7-44E1-8769-F0E07BFEAF52}" dt="2024-02-20T12:07:31.939" v="1439" actId="26606"/>
          <ac:spMkLst>
            <pc:docMk/>
            <pc:sldMk cId="2467657146" sldId="414"/>
            <ac:spMk id="12" creationId="{670CEDEF-4F34-412E-84EE-329C1E936AF5}"/>
          </ac:spMkLst>
        </pc:spChg>
        <pc:spChg chg="add">
          <ac:chgData name="tanaboon tongbuasirilai" userId="3a6fbbe2-a5cd-4f36-96f1-1e3cf3325333" providerId="ADAL" clId="{2D6E1EDE-DFA7-44E1-8769-F0E07BFEAF52}" dt="2024-02-20T12:07:31.939" v="1439" actId="26606"/>
          <ac:spMkLst>
            <pc:docMk/>
            <pc:sldMk cId="2467657146" sldId="414"/>
            <ac:spMk id="17" creationId="{BCED4D40-4B67-4331-AC48-79B82B4A47D8}"/>
          </ac:spMkLst>
        </pc:spChg>
        <pc:spChg chg="add">
          <ac:chgData name="tanaboon tongbuasirilai" userId="3a6fbbe2-a5cd-4f36-96f1-1e3cf3325333" providerId="ADAL" clId="{2D6E1EDE-DFA7-44E1-8769-F0E07BFEAF52}" dt="2024-02-20T12:07:31.939" v="1439" actId="26606"/>
          <ac:spMkLst>
            <pc:docMk/>
            <pc:sldMk cId="2467657146" sldId="414"/>
            <ac:spMk id="19" creationId="{670CEDEF-4F34-412E-84EE-329C1E936AF5}"/>
          </ac:spMkLst>
        </pc:spChg>
        <pc:picChg chg="add mod">
          <ac:chgData name="tanaboon tongbuasirilai" userId="3a6fbbe2-a5cd-4f36-96f1-1e3cf3325333" providerId="ADAL" clId="{2D6E1EDE-DFA7-44E1-8769-F0E07BFEAF52}" dt="2024-02-20T12:12:10.076" v="1440" actId="27614"/>
          <ac:picMkLst>
            <pc:docMk/>
            <pc:sldMk cId="2467657146" sldId="414"/>
            <ac:picMk id="5" creationId="{8531F178-88D3-31B0-BBE8-D18654D9EDA6}"/>
          </ac:picMkLst>
        </pc:picChg>
      </pc:sldChg>
      <pc:sldChg chg="addSp delSp modSp new mod setBg">
        <pc:chgData name="tanaboon tongbuasirilai" userId="3a6fbbe2-a5cd-4f36-96f1-1e3cf3325333" providerId="ADAL" clId="{2D6E1EDE-DFA7-44E1-8769-F0E07BFEAF52}" dt="2024-02-21T05:25:34.312" v="1516" actId="27614"/>
        <pc:sldMkLst>
          <pc:docMk/>
          <pc:sldMk cId="2408895287" sldId="415"/>
        </pc:sldMkLst>
        <pc:spChg chg="mod ord">
          <ac:chgData name="tanaboon tongbuasirilai" userId="3a6fbbe2-a5cd-4f36-96f1-1e3cf3325333" providerId="ADAL" clId="{2D6E1EDE-DFA7-44E1-8769-F0E07BFEAF52}" dt="2024-02-21T05:25:28.542" v="1514" actId="26606"/>
          <ac:spMkLst>
            <pc:docMk/>
            <pc:sldMk cId="2408895287" sldId="415"/>
            <ac:spMk id="2" creationId="{C7011E71-81EE-8655-47ED-AC36AB6C5A53}"/>
          </ac:spMkLst>
        </pc:spChg>
        <pc:spChg chg="del">
          <ac:chgData name="tanaboon tongbuasirilai" userId="3a6fbbe2-a5cd-4f36-96f1-1e3cf3325333" providerId="ADAL" clId="{2D6E1EDE-DFA7-44E1-8769-F0E07BFEAF52}" dt="2024-02-21T05:23:42.065" v="1480" actId="478"/>
          <ac:spMkLst>
            <pc:docMk/>
            <pc:sldMk cId="2408895287" sldId="415"/>
            <ac:spMk id="3" creationId="{0DD58D07-813E-CACD-F0E9-F03F00848552}"/>
          </ac:spMkLst>
        </pc:spChg>
        <pc:spChg chg="add mod ord">
          <ac:chgData name="tanaboon tongbuasirilai" userId="3a6fbbe2-a5cd-4f36-96f1-1e3cf3325333" providerId="ADAL" clId="{2D6E1EDE-DFA7-44E1-8769-F0E07BFEAF52}" dt="2024-02-21T05:25:28.542" v="1514" actId="26606"/>
          <ac:spMkLst>
            <pc:docMk/>
            <pc:sldMk cId="2408895287" sldId="415"/>
            <ac:spMk id="5" creationId="{364B3509-AD99-BFC7-0F8B-D0A4EABFA4FB}"/>
          </ac:spMkLst>
        </pc:spChg>
        <pc:spChg chg="add mod ord">
          <ac:chgData name="tanaboon tongbuasirilai" userId="3a6fbbe2-a5cd-4f36-96f1-1e3cf3325333" providerId="ADAL" clId="{2D6E1EDE-DFA7-44E1-8769-F0E07BFEAF52}" dt="2024-02-21T05:25:28.542" v="1514" actId="26606"/>
          <ac:spMkLst>
            <pc:docMk/>
            <pc:sldMk cId="2408895287" sldId="415"/>
            <ac:spMk id="7" creationId="{6D889651-F760-D7C6-BCF9-5E0A967CF61D}"/>
          </ac:spMkLst>
        </pc:spChg>
        <pc:picChg chg="add mod">
          <ac:chgData name="tanaboon tongbuasirilai" userId="3a6fbbe2-a5cd-4f36-96f1-1e3cf3325333" providerId="ADAL" clId="{2D6E1EDE-DFA7-44E1-8769-F0E07BFEAF52}" dt="2024-02-21T05:25:34.001" v="1515" actId="27614"/>
          <ac:picMkLst>
            <pc:docMk/>
            <pc:sldMk cId="2408895287" sldId="415"/>
            <ac:picMk id="9" creationId="{F3A09DA7-C1EA-D7F5-EE35-F98428191E60}"/>
          </ac:picMkLst>
        </pc:picChg>
        <pc:picChg chg="add mod">
          <ac:chgData name="tanaboon tongbuasirilai" userId="3a6fbbe2-a5cd-4f36-96f1-1e3cf3325333" providerId="ADAL" clId="{2D6E1EDE-DFA7-44E1-8769-F0E07BFEAF52}" dt="2024-02-21T05:25:34.312" v="1516" actId="27614"/>
          <ac:picMkLst>
            <pc:docMk/>
            <pc:sldMk cId="2408895287" sldId="415"/>
            <ac:picMk id="11" creationId="{7F6E37AF-4EFE-B05B-C0DE-C02EFE6F37F5}"/>
          </ac:picMkLst>
        </pc:picChg>
      </pc:sldChg>
      <pc:sldChg chg="delSp modSp new del mod">
        <pc:chgData name="tanaboon tongbuasirilai" userId="3a6fbbe2-a5cd-4f36-96f1-1e3cf3325333" providerId="ADAL" clId="{2D6E1EDE-DFA7-44E1-8769-F0E07BFEAF52}" dt="2024-02-21T05:28:15.660" v="1566" actId="47"/>
        <pc:sldMkLst>
          <pc:docMk/>
          <pc:sldMk cId="1895091993" sldId="416"/>
        </pc:sldMkLst>
        <pc:spChg chg="mod">
          <ac:chgData name="tanaboon tongbuasirilai" userId="3a6fbbe2-a5cd-4f36-96f1-1e3cf3325333" providerId="ADAL" clId="{2D6E1EDE-DFA7-44E1-8769-F0E07BFEAF52}" dt="2024-02-21T05:27:25.254" v="1561" actId="20577"/>
          <ac:spMkLst>
            <pc:docMk/>
            <pc:sldMk cId="1895091993" sldId="416"/>
            <ac:spMk id="2" creationId="{BCE90436-B29A-BF4D-F5CD-8B7B7C74ADF1}"/>
          </ac:spMkLst>
        </pc:spChg>
        <pc:spChg chg="del">
          <ac:chgData name="tanaboon tongbuasirilai" userId="3a6fbbe2-a5cd-4f36-96f1-1e3cf3325333" providerId="ADAL" clId="{2D6E1EDE-DFA7-44E1-8769-F0E07BFEAF52}" dt="2024-02-21T05:27:15.387" v="1555" actId="478"/>
          <ac:spMkLst>
            <pc:docMk/>
            <pc:sldMk cId="1895091993" sldId="416"/>
            <ac:spMk id="3" creationId="{528C80E1-CF22-C070-030A-90FB9FC46EEC}"/>
          </ac:spMkLst>
        </pc:spChg>
      </pc:sldChg>
      <pc:sldChg chg="addSp delSp modSp new mod setBg">
        <pc:chgData name="tanaboon tongbuasirilai" userId="3a6fbbe2-a5cd-4f36-96f1-1e3cf3325333" providerId="ADAL" clId="{2D6E1EDE-DFA7-44E1-8769-F0E07BFEAF52}" dt="2024-02-21T05:32:39.664" v="1783" actId="26606"/>
        <pc:sldMkLst>
          <pc:docMk/>
          <pc:sldMk cId="3535707419" sldId="417"/>
        </pc:sldMkLst>
        <pc:spChg chg="mod">
          <ac:chgData name="tanaboon tongbuasirilai" userId="3a6fbbe2-a5cd-4f36-96f1-1e3cf3325333" providerId="ADAL" clId="{2D6E1EDE-DFA7-44E1-8769-F0E07BFEAF52}" dt="2024-02-21T05:32:39.664" v="1783" actId="26606"/>
          <ac:spMkLst>
            <pc:docMk/>
            <pc:sldMk cId="3535707419" sldId="417"/>
            <ac:spMk id="2" creationId="{31E83541-DD79-6F72-FA6D-50EC1577599D}"/>
          </ac:spMkLst>
        </pc:spChg>
        <pc:spChg chg="del">
          <ac:chgData name="tanaboon tongbuasirilai" userId="3a6fbbe2-a5cd-4f36-96f1-1e3cf3325333" providerId="ADAL" clId="{2D6E1EDE-DFA7-44E1-8769-F0E07BFEAF52}" dt="2024-02-21T05:28:01.621" v="1562" actId="478"/>
          <ac:spMkLst>
            <pc:docMk/>
            <pc:sldMk cId="3535707419" sldId="417"/>
            <ac:spMk id="3" creationId="{30D04FBA-DC98-9DAE-94CA-AC698B995EDA}"/>
          </ac:spMkLst>
        </pc:spChg>
        <pc:spChg chg="add">
          <ac:chgData name="tanaboon tongbuasirilai" userId="3a6fbbe2-a5cd-4f36-96f1-1e3cf3325333" providerId="ADAL" clId="{2D6E1EDE-DFA7-44E1-8769-F0E07BFEAF52}" dt="2024-02-21T05:32:39.664" v="1783" actId="26606"/>
          <ac:spMkLst>
            <pc:docMk/>
            <pc:sldMk cId="3535707419" sldId="417"/>
            <ac:spMk id="10" creationId="{A8384FB5-9ADC-4DDC-881B-597D56F5B15D}"/>
          </ac:spMkLst>
        </pc:spChg>
        <pc:spChg chg="add">
          <ac:chgData name="tanaboon tongbuasirilai" userId="3a6fbbe2-a5cd-4f36-96f1-1e3cf3325333" providerId="ADAL" clId="{2D6E1EDE-DFA7-44E1-8769-F0E07BFEAF52}" dt="2024-02-21T05:32:39.664" v="1783" actId="26606"/>
          <ac:spMkLst>
            <pc:docMk/>
            <pc:sldMk cId="3535707419" sldId="417"/>
            <ac:spMk id="12" creationId="{1199E1B1-A8C0-4FE8-A5A8-1CB41D69F857}"/>
          </ac:spMkLst>
        </pc:spChg>
        <pc:spChg chg="add">
          <ac:chgData name="tanaboon tongbuasirilai" userId="3a6fbbe2-a5cd-4f36-96f1-1e3cf3325333" providerId="ADAL" clId="{2D6E1EDE-DFA7-44E1-8769-F0E07BFEAF52}" dt="2024-02-21T05:32:39.664" v="1783" actId="26606"/>
          <ac:spMkLst>
            <pc:docMk/>
            <pc:sldMk cId="3535707419" sldId="417"/>
            <ac:spMk id="14" creationId="{84A8DE83-DE75-4B41-9DB4-A7EC0B0DEC0B}"/>
          </ac:spMkLst>
        </pc:spChg>
        <pc:spChg chg="add">
          <ac:chgData name="tanaboon tongbuasirilai" userId="3a6fbbe2-a5cd-4f36-96f1-1e3cf3325333" providerId="ADAL" clId="{2D6E1EDE-DFA7-44E1-8769-F0E07BFEAF52}" dt="2024-02-21T05:32:39.664" v="1783" actId="26606"/>
          <ac:spMkLst>
            <pc:docMk/>
            <pc:sldMk cId="3535707419" sldId="417"/>
            <ac:spMk id="16" creationId="{A7009A0A-BEF5-4EAC-AF15-E4F9F002E239}"/>
          </ac:spMkLst>
        </pc:spChg>
        <pc:picChg chg="add mod">
          <ac:chgData name="tanaboon tongbuasirilai" userId="3a6fbbe2-a5cd-4f36-96f1-1e3cf3325333" providerId="ADAL" clId="{2D6E1EDE-DFA7-44E1-8769-F0E07BFEAF52}" dt="2024-02-21T05:32:39.664" v="1783" actId="26606"/>
          <ac:picMkLst>
            <pc:docMk/>
            <pc:sldMk cId="3535707419" sldId="417"/>
            <ac:picMk id="5" creationId="{31E359DE-01DC-F336-7DF7-A0F57AA3CD7E}"/>
          </ac:picMkLst>
        </pc:picChg>
      </pc:sldChg>
      <pc:sldChg chg="addSp delSp modSp new mod setBg">
        <pc:chgData name="tanaboon tongbuasirilai" userId="3a6fbbe2-a5cd-4f36-96f1-1e3cf3325333" providerId="ADAL" clId="{2D6E1EDE-DFA7-44E1-8769-F0E07BFEAF52}" dt="2024-02-20T09:05:05.251" v="1231" actId="26606"/>
        <pc:sldMkLst>
          <pc:docMk/>
          <pc:sldMk cId="485314324" sldId="418"/>
        </pc:sldMkLst>
        <pc:spChg chg="mod">
          <ac:chgData name="tanaboon tongbuasirilai" userId="3a6fbbe2-a5cd-4f36-96f1-1e3cf3325333" providerId="ADAL" clId="{2D6E1EDE-DFA7-44E1-8769-F0E07BFEAF52}" dt="2024-02-20T09:05:05.251" v="1231" actId="26606"/>
          <ac:spMkLst>
            <pc:docMk/>
            <pc:sldMk cId="485314324" sldId="418"/>
            <ac:spMk id="2" creationId="{702F94CD-C098-BE64-6742-8BE31E533345}"/>
          </ac:spMkLst>
        </pc:spChg>
        <pc:spChg chg="del">
          <ac:chgData name="tanaboon tongbuasirilai" userId="3a6fbbe2-a5cd-4f36-96f1-1e3cf3325333" providerId="ADAL" clId="{2D6E1EDE-DFA7-44E1-8769-F0E07BFEAF52}" dt="2024-02-20T09:04:46.399" v="1228" actId="478"/>
          <ac:spMkLst>
            <pc:docMk/>
            <pc:sldMk cId="485314324" sldId="418"/>
            <ac:spMk id="3" creationId="{DEF2CBD8-B350-8567-DAA1-54F03CC76206}"/>
          </ac:spMkLst>
        </pc:spChg>
        <pc:spChg chg="add">
          <ac:chgData name="tanaboon tongbuasirilai" userId="3a6fbbe2-a5cd-4f36-96f1-1e3cf3325333" providerId="ADAL" clId="{2D6E1EDE-DFA7-44E1-8769-F0E07BFEAF52}" dt="2024-02-20T09:05:05.251" v="1231" actId="26606"/>
          <ac:spMkLst>
            <pc:docMk/>
            <pc:sldMk cId="485314324" sldId="418"/>
            <ac:spMk id="12" creationId="{C4879EFC-8E62-4E00-973C-C45EE9EC676D}"/>
          </ac:spMkLst>
        </pc:spChg>
        <pc:spChg chg="add">
          <ac:chgData name="tanaboon tongbuasirilai" userId="3a6fbbe2-a5cd-4f36-96f1-1e3cf3325333" providerId="ADAL" clId="{2D6E1EDE-DFA7-44E1-8769-F0E07BFEAF52}" dt="2024-02-20T09:05:05.251" v="1231" actId="26606"/>
          <ac:spMkLst>
            <pc:docMk/>
            <pc:sldMk cId="485314324" sldId="418"/>
            <ac:spMk id="14" creationId="{D6A9C53F-5F90-40A5-8C85-5412D39C8C68}"/>
          </ac:spMkLst>
        </pc:spChg>
        <pc:picChg chg="add mod ord">
          <ac:chgData name="tanaboon tongbuasirilai" userId="3a6fbbe2-a5cd-4f36-96f1-1e3cf3325333" providerId="ADAL" clId="{2D6E1EDE-DFA7-44E1-8769-F0E07BFEAF52}" dt="2024-02-20T09:05:05.251" v="1231" actId="26606"/>
          <ac:picMkLst>
            <pc:docMk/>
            <pc:sldMk cId="485314324" sldId="418"/>
            <ac:picMk id="5" creationId="{C1F045DD-2E20-2F55-E434-E69D4C0705CC}"/>
          </ac:picMkLst>
        </pc:picChg>
        <pc:picChg chg="add mod">
          <ac:chgData name="tanaboon tongbuasirilai" userId="3a6fbbe2-a5cd-4f36-96f1-1e3cf3325333" providerId="ADAL" clId="{2D6E1EDE-DFA7-44E1-8769-F0E07BFEAF52}" dt="2024-02-20T09:05:05.251" v="1231" actId="26606"/>
          <ac:picMkLst>
            <pc:docMk/>
            <pc:sldMk cId="485314324" sldId="418"/>
            <ac:picMk id="7" creationId="{4313C403-CF25-214F-A9EC-0068284A2EDC}"/>
          </ac:picMkLst>
        </pc:picChg>
      </pc:sldChg>
      <pc:sldChg chg="addSp modSp new mod setBg">
        <pc:chgData name="tanaboon tongbuasirilai" userId="3a6fbbe2-a5cd-4f36-96f1-1e3cf3325333" providerId="ADAL" clId="{2D6E1EDE-DFA7-44E1-8769-F0E07BFEAF52}" dt="2024-02-21T05:32:14.413" v="1765" actId="26606"/>
        <pc:sldMkLst>
          <pc:docMk/>
          <pc:sldMk cId="1613724885" sldId="419"/>
        </pc:sldMkLst>
        <pc:spChg chg="mod">
          <ac:chgData name="tanaboon tongbuasirilai" userId="3a6fbbe2-a5cd-4f36-96f1-1e3cf3325333" providerId="ADAL" clId="{2D6E1EDE-DFA7-44E1-8769-F0E07BFEAF52}" dt="2024-02-21T05:32:14.413" v="1765" actId="26606"/>
          <ac:spMkLst>
            <pc:docMk/>
            <pc:sldMk cId="1613724885" sldId="419"/>
            <ac:spMk id="2" creationId="{642CE090-6CDC-D570-8EA6-1552F71C20B2}"/>
          </ac:spMkLst>
        </pc:spChg>
        <pc:spChg chg="mod">
          <ac:chgData name="tanaboon tongbuasirilai" userId="3a6fbbe2-a5cd-4f36-96f1-1e3cf3325333" providerId="ADAL" clId="{2D6E1EDE-DFA7-44E1-8769-F0E07BFEAF52}" dt="2024-02-21T05:32:14.413" v="1765" actId="26606"/>
          <ac:spMkLst>
            <pc:docMk/>
            <pc:sldMk cId="1613724885" sldId="419"/>
            <ac:spMk id="3" creationId="{76531830-FC42-DD5C-7A2C-6D46BFD1EEB7}"/>
          </ac:spMkLst>
        </pc:spChg>
        <pc:spChg chg="add">
          <ac:chgData name="tanaboon tongbuasirilai" userId="3a6fbbe2-a5cd-4f36-96f1-1e3cf3325333" providerId="ADAL" clId="{2D6E1EDE-DFA7-44E1-8769-F0E07BFEAF52}" dt="2024-02-21T05:32:14.413" v="1765" actId="26606"/>
          <ac:spMkLst>
            <pc:docMk/>
            <pc:sldMk cId="1613724885" sldId="419"/>
            <ac:spMk id="9" creationId="{E51BA4DF-2BD4-4EC2-B1DB-B27C8AC71864}"/>
          </ac:spMkLst>
        </pc:spChg>
        <pc:picChg chg="add">
          <ac:chgData name="tanaboon tongbuasirilai" userId="3a6fbbe2-a5cd-4f36-96f1-1e3cf3325333" providerId="ADAL" clId="{2D6E1EDE-DFA7-44E1-8769-F0E07BFEAF52}" dt="2024-02-21T05:32:14.413" v="1765" actId="26606"/>
          <ac:picMkLst>
            <pc:docMk/>
            <pc:sldMk cId="1613724885" sldId="419"/>
            <ac:picMk id="5" creationId="{8597727F-4322-E8E9-AE8D-FB76A0B32DDE}"/>
          </ac:picMkLst>
        </pc:picChg>
      </pc:sldChg>
      <pc:sldChg chg="addSp delSp modSp new mod setBg">
        <pc:chgData name="tanaboon tongbuasirilai" userId="3a6fbbe2-a5cd-4f36-96f1-1e3cf3325333" providerId="ADAL" clId="{2D6E1EDE-DFA7-44E1-8769-F0E07BFEAF52}" dt="2024-02-21T05:55:04.502" v="1966" actId="20577"/>
        <pc:sldMkLst>
          <pc:docMk/>
          <pc:sldMk cId="2928581047" sldId="420"/>
        </pc:sldMkLst>
        <pc:spChg chg="mod">
          <ac:chgData name="tanaboon tongbuasirilai" userId="3a6fbbe2-a5cd-4f36-96f1-1e3cf3325333" providerId="ADAL" clId="{2D6E1EDE-DFA7-44E1-8769-F0E07BFEAF52}" dt="2024-02-21T05:55:04.502" v="1966" actId="20577"/>
          <ac:spMkLst>
            <pc:docMk/>
            <pc:sldMk cId="2928581047" sldId="420"/>
            <ac:spMk id="2" creationId="{6DB77BA1-C7AA-C38A-E24A-37192ABF3D38}"/>
          </ac:spMkLst>
        </pc:spChg>
        <pc:spChg chg="del">
          <ac:chgData name="tanaboon tongbuasirilai" userId="3a6fbbe2-a5cd-4f36-96f1-1e3cf3325333" providerId="ADAL" clId="{2D6E1EDE-DFA7-44E1-8769-F0E07BFEAF52}" dt="2024-02-21T05:54:44.325" v="1932" actId="478"/>
          <ac:spMkLst>
            <pc:docMk/>
            <pc:sldMk cId="2928581047" sldId="420"/>
            <ac:spMk id="3" creationId="{F37A4EA3-FCBE-CC24-26CA-C15EB71F58D7}"/>
          </ac:spMkLst>
        </pc:spChg>
        <pc:spChg chg="add">
          <ac:chgData name="tanaboon tongbuasirilai" userId="3a6fbbe2-a5cd-4f36-96f1-1e3cf3325333" providerId="ADAL" clId="{2D6E1EDE-DFA7-44E1-8769-F0E07BFEAF52}" dt="2024-02-21T05:54:48.887" v="1934" actId="26606"/>
          <ac:spMkLst>
            <pc:docMk/>
            <pc:sldMk cId="2928581047" sldId="420"/>
            <ac:spMk id="4103" creationId="{A4AC5506-6312-4701-8D3C-40187889A947}"/>
          </ac:spMkLst>
        </pc:spChg>
        <pc:picChg chg="add mod">
          <ac:chgData name="tanaboon tongbuasirilai" userId="3a6fbbe2-a5cd-4f36-96f1-1e3cf3325333" providerId="ADAL" clId="{2D6E1EDE-DFA7-44E1-8769-F0E07BFEAF52}" dt="2024-02-21T05:54:48.887" v="1934" actId="26606"/>
          <ac:picMkLst>
            <pc:docMk/>
            <pc:sldMk cId="2928581047" sldId="420"/>
            <ac:picMk id="4098" creationId="{12CDE487-16A2-D9BA-2AF5-B00E2357429B}"/>
          </ac:picMkLst>
        </pc:picChg>
      </pc:sldChg>
      <pc:sldChg chg="addSp delSp modSp new mod setBg">
        <pc:chgData name="tanaboon tongbuasirilai" userId="3a6fbbe2-a5cd-4f36-96f1-1e3cf3325333" providerId="ADAL" clId="{2D6E1EDE-DFA7-44E1-8769-F0E07BFEAF52}" dt="2024-02-21T05:50:31.474" v="1843" actId="1076"/>
        <pc:sldMkLst>
          <pc:docMk/>
          <pc:sldMk cId="1300112828" sldId="421"/>
        </pc:sldMkLst>
        <pc:spChg chg="mod">
          <ac:chgData name="tanaboon tongbuasirilai" userId="3a6fbbe2-a5cd-4f36-96f1-1e3cf3325333" providerId="ADAL" clId="{2D6E1EDE-DFA7-44E1-8769-F0E07BFEAF52}" dt="2024-02-21T05:44:24.892" v="1835" actId="26606"/>
          <ac:spMkLst>
            <pc:docMk/>
            <pc:sldMk cId="1300112828" sldId="421"/>
            <ac:spMk id="2" creationId="{9814DBDD-93B2-D630-9998-FDB0A892DDB6}"/>
          </ac:spMkLst>
        </pc:spChg>
        <pc:spChg chg="del">
          <ac:chgData name="tanaboon tongbuasirilai" userId="3a6fbbe2-a5cd-4f36-96f1-1e3cf3325333" providerId="ADAL" clId="{2D6E1EDE-DFA7-44E1-8769-F0E07BFEAF52}" dt="2024-02-21T05:41:10.581" v="1790" actId="478"/>
          <ac:spMkLst>
            <pc:docMk/>
            <pc:sldMk cId="1300112828" sldId="421"/>
            <ac:spMk id="3" creationId="{24E727E6-7EA1-5082-69B3-B108E2101114}"/>
          </ac:spMkLst>
        </pc:spChg>
        <pc:spChg chg="add mod">
          <ac:chgData name="tanaboon tongbuasirilai" userId="3a6fbbe2-a5cd-4f36-96f1-1e3cf3325333" providerId="ADAL" clId="{2D6E1EDE-DFA7-44E1-8769-F0E07BFEAF52}" dt="2024-02-21T05:44:41.947" v="1836" actId="1076"/>
          <ac:spMkLst>
            <pc:docMk/>
            <pc:sldMk cId="1300112828" sldId="421"/>
            <ac:spMk id="7" creationId="{F4624DDF-E4AF-F85D-01BB-E98AAAB65F4A}"/>
          </ac:spMkLst>
        </pc:spChg>
        <pc:spChg chg="add mod">
          <ac:chgData name="tanaboon tongbuasirilai" userId="3a6fbbe2-a5cd-4f36-96f1-1e3cf3325333" providerId="ADAL" clId="{2D6E1EDE-DFA7-44E1-8769-F0E07BFEAF52}" dt="2024-02-21T05:50:31.474" v="1843" actId="1076"/>
          <ac:spMkLst>
            <pc:docMk/>
            <pc:sldMk cId="1300112828" sldId="421"/>
            <ac:spMk id="9" creationId="{C0287F61-F171-11C8-4DD5-8CC1BEF90AF2}"/>
          </ac:spMkLst>
        </pc:spChg>
        <pc:spChg chg="add del">
          <ac:chgData name="tanaboon tongbuasirilai" userId="3a6fbbe2-a5cd-4f36-96f1-1e3cf3325333" providerId="ADAL" clId="{2D6E1EDE-DFA7-44E1-8769-F0E07BFEAF52}" dt="2024-02-21T05:44:24.892" v="1835" actId="26606"/>
          <ac:spMkLst>
            <pc:docMk/>
            <pc:sldMk cId="1300112828" sldId="421"/>
            <ac:spMk id="17" creationId="{9D25F302-27C5-414F-97F8-6EA0A6C028BA}"/>
          </ac:spMkLst>
        </pc:spChg>
        <pc:spChg chg="add del">
          <ac:chgData name="tanaboon tongbuasirilai" userId="3a6fbbe2-a5cd-4f36-96f1-1e3cf3325333" providerId="ADAL" clId="{2D6E1EDE-DFA7-44E1-8769-F0E07BFEAF52}" dt="2024-02-21T05:44:24.892" v="1835" actId="26606"/>
          <ac:spMkLst>
            <pc:docMk/>
            <pc:sldMk cId="1300112828" sldId="421"/>
            <ac:spMk id="19" creationId="{830A36F8-48C2-4842-A87B-8CE8DF4E7FD2}"/>
          </ac:spMkLst>
        </pc:spChg>
        <pc:spChg chg="add del">
          <ac:chgData name="tanaboon tongbuasirilai" userId="3a6fbbe2-a5cd-4f36-96f1-1e3cf3325333" providerId="ADAL" clId="{2D6E1EDE-DFA7-44E1-8769-F0E07BFEAF52}" dt="2024-02-21T05:44:24.892" v="1835" actId="26606"/>
          <ac:spMkLst>
            <pc:docMk/>
            <pc:sldMk cId="1300112828" sldId="421"/>
            <ac:spMk id="21" creationId="{8F451A30-466B-4996-9BA5-CD6ABCC6D558}"/>
          </ac:spMkLst>
        </pc:spChg>
        <pc:picChg chg="add mod">
          <ac:chgData name="tanaboon tongbuasirilai" userId="3a6fbbe2-a5cd-4f36-96f1-1e3cf3325333" providerId="ADAL" clId="{2D6E1EDE-DFA7-44E1-8769-F0E07BFEAF52}" dt="2024-02-21T05:44:24.892" v="1835" actId="26606"/>
          <ac:picMkLst>
            <pc:docMk/>
            <pc:sldMk cId="1300112828" sldId="421"/>
            <ac:picMk id="5" creationId="{DD8A329B-E3EE-FBD5-B398-7C96C19E0FCE}"/>
          </ac:picMkLst>
        </pc:picChg>
        <pc:cxnChg chg="add del">
          <ac:chgData name="tanaboon tongbuasirilai" userId="3a6fbbe2-a5cd-4f36-96f1-1e3cf3325333" providerId="ADAL" clId="{2D6E1EDE-DFA7-44E1-8769-F0E07BFEAF52}" dt="2024-02-21T05:44:24.892" v="1835" actId="26606"/>
          <ac:cxnSpMkLst>
            <pc:docMk/>
            <pc:sldMk cId="1300112828" sldId="421"/>
            <ac:cxnSpMk id="10" creationId="{192712F8-36FA-35DF-0CE8-4098D93322A3}"/>
          </ac:cxnSpMkLst>
        </pc:cxnChg>
        <pc:cxnChg chg="add del">
          <ac:chgData name="tanaboon tongbuasirilai" userId="3a6fbbe2-a5cd-4f36-96f1-1e3cf3325333" providerId="ADAL" clId="{2D6E1EDE-DFA7-44E1-8769-F0E07BFEAF52}" dt="2024-02-21T05:44:24.892" v="1835" actId="26606"/>
          <ac:cxnSpMkLst>
            <pc:docMk/>
            <pc:sldMk cId="1300112828" sldId="421"/>
            <ac:cxnSpMk id="12" creationId="{AF9469B9-6468-5B6A-E832-8D4590388432}"/>
          </ac:cxnSpMkLst>
        </pc:cxnChg>
      </pc:sldChg>
      <pc:sldChg chg="addSp delSp modSp new mod setBg setClrOvrMap">
        <pc:chgData name="tanaboon tongbuasirilai" userId="3a6fbbe2-a5cd-4f36-96f1-1e3cf3325333" providerId="ADAL" clId="{2D6E1EDE-DFA7-44E1-8769-F0E07BFEAF52}" dt="2024-02-21T05:54:10.694" v="1931" actId="207"/>
        <pc:sldMkLst>
          <pc:docMk/>
          <pc:sldMk cId="2305039299" sldId="422"/>
        </pc:sldMkLst>
        <pc:spChg chg="mod">
          <ac:chgData name="tanaboon tongbuasirilai" userId="3a6fbbe2-a5cd-4f36-96f1-1e3cf3325333" providerId="ADAL" clId="{2D6E1EDE-DFA7-44E1-8769-F0E07BFEAF52}" dt="2024-02-21T05:52:59.545" v="1914" actId="26606"/>
          <ac:spMkLst>
            <pc:docMk/>
            <pc:sldMk cId="2305039299" sldId="422"/>
            <ac:spMk id="2" creationId="{5A1CB7D3-2C67-335B-8A44-1C5E5552186E}"/>
          </ac:spMkLst>
        </pc:spChg>
        <pc:spChg chg="add del mod">
          <ac:chgData name="tanaboon tongbuasirilai" userId="3a6fbbe2-a5cd-4f36-96f1-1e3cf3325333" providerId="ADAL" clId="{2D6E1EDE-DFA7-44E1-8769-F0E07BFEAF52}" dt="2024-02-21T05:52:37.913" v="1912" actId="26606"/>
          <ac:spMkLst>
            <pc:docMk/>
            <pc:sldMk cId="2305039299" sldId="422"/>
            <ac:spMk id="3" creationId="{568FE0AA-464C-96AB-B95C-AD4B6A428AEF}"/>
          </ac:spMkLst>
        </pc:spChg>
        <pc:spChg chg="add">
          <ac:chgData name="tanaboon tongbuasirilai" userId="3a6fbbe2-a5cd-4f36-96f1-1e3cf3325333" providerId="ADAL" clId="{2D6E1EDE-DFA7-44E1-8769-F0E07BFEAF52}" dt="2024-02-21T05:52:59.545" v="1914" actId="26606"/>
          <ac:spMkLst>
            <pc:docMk/>
            <pc:sldMk cId="2305039299" sldId="422"/>
            <ac:spMk id="12" creationId="{A3EFF7B1-6CB7-47D1-AD37-B870CA2B2151}"/>
          </ac:spMkLst>
        </pc:spChg>
        <pc:spChg chg="add">
          <ac:chgData name="tanaboon tongbuasirilai" userId="3a6fbbe2-a5cd-4f36-96f1-1e3cf3325333" providerId="ADAL" clId="{2D6E1EDE-DFA7-44E1-8769-F0E07BFEAF52}" dt="2024-02-21T05:52:59.545" v="1914" actId="26606"/>
          <ac:spMkLst>
            <pc:docMk/>
            <pc:sldMk cId="2305039299" sldId="422"/>
            <ac:spMk id="14" creationId="{7FA2962B-21B6-4689-A95D-A8FF6ADE47F1}"/>
          </ac:spMkLst>
        </pc:spChg>
        <pc:spChg chg="add">
          <ac:chgData name="tanaboon tongbuasirilai" userId="3a6fbbe2-a5cd-4f36-96f1-1e3cf3325333" providerId="ADAL" clId="{2D6E1EDE-DFA7-44E1-8769-F0E07BFEAF52}" dt="2024-02-21T05:52:59.545" v="1914" actId="26606"/>
          <ac:spMkLst>
            <pc:docMk/>
            <pc:sldMk cId="2305039299" sldId="422"/>
            <ac:spMk id="30" creationId="{A00D2CE1-35C1-46E6-BD59-CEE668BD90F4}"/>
          </ac:spMkLst>
        </pc:spChg>
        <pc:spChg chg="add">
          <ac:chgData name="tanaboon tongbuasirilai" userId="3a6fbbe2-a5cd-4f36-96f1-1e3cf3325333" providerId="ADAL" clId="{2D6E1EDE-DFA7-44E1-8769-F0E07BFEAF52}" dt="2024-02-21T05:52:59.545" v="1914" actId="26606"/>
          <ac:spMkLst>
            <pc:docMk/>
            <pc:sldMk cId="2305039299" sldId="422"/>
            <ac:spMk id="38" creationId="{E18403B7-F2C7-4C07-8522-21C31910902C}"/>
          </ac:spMkLst>
        </pc:spChg>
        <pc:grpChg chg="add">
          <ac:chgData name="tanaboon tongbuasirilai" userId="3a6fbbe2-a5cd-4f36-96f1-1e3cf3325333" providerId="ADAL" clId="{2D6E1EDE-DFA7-44E1-8769-F0E07BFEAF52}" dt="2024-02-21T05:52:59.545" v="1914" actId="26606"/>
          <ac:grpSpMkLst>
            <pc:docMk/>
            <pc:sldMk cId="2305039299" sldId="422"/>
            <ac:grpSpMk id="16" creationId="{A745280D-ED36-41FE-8EB1-CE597C99CFE8}"/>
          </ac:grpSpMkLst>
        </pc:grpChg>
        <pc:grpChg chg="add">
          <ac:chgData name="tanaboon tongbuasirilai" userId="3a6fbbe2-a5cd-4f36-96f1-1e3cf3325333" providerId="ADAL" clId="{2D6E1EDE-DFA7-44E1-8769-F0E07BFEAF52}" dt="2024-02-21T05:52:59.545" v="1914" actId="26606"/>
          <ac:grpSpMkLst>
            <pc:docMk/>
            <pc:sldMk cId="2305039299" sldId="422"/>
            <ac:grpSpMk id="22" creationId="{80E95A5C-1E97-41C3-9DEC-245FF6DEBF1F}"/>
          </ac:grpSpMkLst>
        </pc:grpChg>
        <pc:grpChg chg="add">
          <ac:chgData name="tanaboon tongbuasirilai" userId="3a6fbbe2-a5cd-4f36-96f1-1e3cf3325333" providerId="ADAL" clId="{2D6E1EDE-DFA7-44E1-8769-F0E07BFEAF52}" dt="2024-02-21T05:52:59.545" v="1914" actId="26606"/>
          <ac:grpSpMkLst>
            <pc:docMk/>
            <pc:sldMk cId="2305039299" sldId="422"/>
            <ac:grpSpMk id="32" creationId="{A58DCE86-9AE1-46D1-96D6-04B8B3EDF6FA}"/>
          </ac:grpSpMkLst>
        </pc:grpChg>
        <pc:grpChg chg="add">
          <ac:chgData name="tanaboon tongbuasirilai" userId="3a6fbbe2-a5cd-4f36-96f1-1e3cf3325333" providerId="ADAL" clId="{2D6E1EDE-DFA7-44E1-8769-F0E07BFEAF52}" dt="2024-02-21T05:52:59.545" v="1914" actId="26606"/>
          <ac:grpSpMkLst>
            <pc:docMk/>
            <pc:sldMk cId="2305039299" sldId="422"/>
            <ac:grpSpMk id="40" creationId="{23B58CC6-A99E-43AF-A467-256F19287FB8}"/>
          </ac:grpSpMkLst>
        </pc:grpChg>
        <pc:graphicFrameChg chg="add del">
          <ac:chgData name="tanaboon tongbuasirilai" userId="3a6fbbe2-a5cd-4f36-96f1-1e3cf3325333" providerId="ADAL" clId="{2D6E1EDE-DFA7-44E1-8769-F0E07BFEAF52}" dt="2024-02-21T05:52:37.852" v="1911" actId="26606"/>
          <ac:graphicFrameMkLst>
            <pc:docMk/>
            <pc:sldMk cId="2305039299" sldId="422"/>
            <ac:graphicFrameMk id="5" creationId="{85F58C73-D172-3F43-78D1-04787E56548B}"/>
          </ac:graphicFrameMkLst>
        </pc:graphicFrameChg>
        <pc:graphicFrameChg chg="add mod modGraphic">
          <ac:chgData name="tanaboon tongbuasirilai" userId="3a6fbbe2-a5cd-4f36-96f1-1e3cf3325333" providerId="ADAL" clId="{2D6E1EDE-DFA7-44E1-8769-F0E07BFEAF52}" dt="2024-02-21T05:54:10.694" v="1931" actId="207"/>
          <ac:graphicFrameMkLst>
            <pc:docMk/>
            <pc:sldMk cId="2305039299" sldId="422"/>
            <ac:graphicFrameMk id="7" creationId="{D487F24C-63C2-7944-E6DD-984B208E52D3}"/>
          </ac:graphicFrameMkLst>
        </pc:graphicFrameChg>
      </pc:sldChg>
      <pc:sldChg chg="addSp delSp modSp new mod setBg">
        <pc:chgData name="tanaboon tongbuasirilai" userId="3a6fbbe2-a5cd-4f36-96f1-1e3cf3325333" providerId="ADAL" clId="{2D6E1EDE-DFA7-44E1-8769-F0E07BFEAF52}" dt="2024-02-21T12:25:33.698" v="3081" actId="1076"/>
        <pc:sldMkLst>
          <pc:docMk/>
          <pc:sldMk cId="1714350660" sldId="423"/>
        </pc:sldMkLst>
        <pc:spChg chg="mod">
          <ac:chgData name="tanaboon tongbuasirilai" userId="3a6fbbe2-a5cd-4f36-96f1-1e3cf3325333" providerId="ADAL" clId="{2D6E1EDE-DFA7-44E1-8769-F0E07BFEAF52}" dt="2024-02-21T12:04:22.733" v="2597" actId="20577"/>
          <ac:spMkLst>
            <pc:docMk/>
            <pc:sldMk cId="1714350660" sldId="423"/>
            <ac:spMk id="2" creationId="{C213D42F-3151-575B-BACE-2E5A7A3A497A}"/>
          </ac:spMkLst>
        </pc:spChg>
        <pc:spChg chg="del">
          <ac:chgData name="tanaboon tongbuasirilai" userId="3a6fbbe2-a5cd-4f36-96f1-1e3cf3325333" providerId="ADAL" clId="{2D6E1EDE-DFA7-44E1-8769-F0E07BFEAF52}" dt="2024-02-21T06:51:18.480" v="2004" actId="478"/>
          <ac:spMkLst>
            <pc:docMk/>
            <pc:sldMk cId="1714350660" sldId="423"/>
            <ac:spMk id="3" creationId="{30EEDF32-4B3D-FFDF-14D4-8B2C803577DB}"/>
          </ac:spMkLst>
        </pc:spChg>
        <pc:spChg chg="add mod">
          <ac:chgData name="tanaboon tongbuasirilai" userId="3a6fbbe2-a5cd-4f36-96f1-1e3cf3325333" providerId="ADAL" clId="{2D6E1EDE-DFA7-44E1-8769-F0E07BFEAF52}" dt="2024-02-21T12:25:33.698" v="3081" actId="1076"/>
          <ac:spMkLst>
            <pc:docMk/>
            <pc:sldMk cId="1714350660" sldId="423"/>
            <ac:spMk id="8" creationId="{D2C1F2C4-C35F-5DBD-9587-AFD9107D2031}"/>
          </ac:spMkLst>
        </pc:spChg>
        <pc:spChg chg="add">
          <ac:chgData name="tanaboon tongbuasirilai" userId="3a6fbbe2-a5cd-4f36-96f1-1e3cf3325333" providerId="ADAL" clId="{2D6E1EDE-DFA7-44E1-8769-F0E07BFEAF52}" dt="2024-02-21T06:52:27.402" v="2008" actId="26606"/>
          <ac:spMkLst>
            <pc:docMk/>
            <pc:sldMk cId="1714350660" sldId="423"/>
            <ac:spMk id="12" creationId="{665DBBEF-238B-476B-96AB-8AAC3224ECEA}"/>
          </ac:spMkLst>
        </pc:spChg>
        <pc:spChg chg="add">
          <ac:chgData name="tanaboon tongbuasirilai" userId="3a6fbbe2-a5cd-4f36-96f1-1e3cf3325333" providerId="ADAL" clId="{2D6E1EDE-DFA7-44E1-8769-F0E07BFEAF52}" dt="2024-02-21T06:52:27.402" v="2008" actId="26606"/>
          <ac:spMkLst>
            <pc:docMk/>
            <pc:sldMk cId="1714350660" sldId="423"/>
            <ac:spMk id="14" creationId="{3FCFB1DE-0B7E-48CC-BA90-B2AB0889F9D6}"/>
          </ac:spMkLst>
        </pc:spChg>
        <pc:picChg chg="add del">
          <ac:chgData name="tanaboon tongbuasirilai" userId="3a6fbbe2-a5cd-4f36-96f1-1e3cf3325333" providerId="ADAL" clId="{2D6E1EDE-DFA7-44E1-8769-F0E07BFEAF52}" dt="2024-02-21T06:52:15.148" v="2006" actId="478"/>
          <ac:picMkLst>
            <pc:docMk/>
            <pc:sldMk cId="1714350660" sldId="423"/>
            <ac:picMk id="5" creationId="{A95CA61A-4CA1-61AB-7D05-F41100D5C068}"/>
          </ac:picMkLst>
        </pc:picChg>
        <pc:picChg chg="add mod">
          <ac:chgData name="tanaboon tongbuasirilai" userId="3a6fbbe2-a5cd-4f36-96f1-1e3cf3325333" providerId="ADAL" clId="{2D6E1EDE-DFA7-44E1-8769-F0E07BFEAF52}" dt="2024-02-21T06:52:31.186" v="2009" actId="27614"/>
          <ac:picMkLst>
            <pc:docMk/>
            <pc:sldMk cId="1714350660" sldId="423"/>
            <ac:picMk id="7" creationId="{AA758FC8-7F5D-86FD-7D27-636820CF55C8}"/>
          </ac:picMkLst>
        </pc:picChg>
      </pc:sldChg>
      <pc:sldChg chg="addSp delSp modSp new mod setBg">
        <pc:chgData name="tanaboon tongbuasirilai" userId="3a6fbbe2-a5cd-4f36-96f1-1e3cf3325333" providerId="ADAL" clId="{2D6E1EDE-DFA7-44E1-8769-F0E07BFEAF52}" dt="2024-02-21T07:02:08.385" v="2024" actId="26606"/>
        <pc:sldMkLst>
          <pc:docMk/>
          <pc:sldMk cId="2174298713" sldId="424"/>
        </pc:sldMkLst>
        <pc:spChg chg="mod">
          <ac:chgData name="tanaboon tongbuasirilai" userId="3a6fbbe2-a5cd-4f36-96f1-1e3cf3325333" providerId="ADAL" clId="{2D6E1EDE-DFA7-44E1-8769-F0E07BFEAF52}" dt="2024-02-21T07:02:08.385" v="2024" actId="26606"/>
          <ac:spMkLst>
            <pc:docMk/>
            <pc:sldMk cId="2174298713" sldId="424"/>
            <ac:spMk id="2" creationId="{AE5F7B00-0906-122C-6EF8-D05E30508E4D}"/>
          </ac:spMkLst>
        </pc:spChg>
        <pc:spChg chg="del">
          <ac:chgData name="tanaboon tongbuasirilai" userId="3a6fbbe2-a5cd-4f36-96f1-1e3cf3325333" providerId="ADAL" clId="{2D6E1EDE-DFA7-44E1-8769-F0E07BFEAF52}" dt="2024-02-21T07:01:37.876" v="2021" actId="478"/>
          <ac:spMkLst>
            <pc:docMk/>
            <pc:sldMk cId="2174298713" sldId="424"/>
            <ac:spMk id="3" creationId="{DEE77EB3-C9C3-8D56-C581-E93E79F0AD3F}"/>
          </ac:spMkLst>
        </pc:spChg>
        <pc:spChg chg="add">
          <ac:chgData name="tanaboon tongbuasirilai" userId="3a6fbbe2-a5cd-4f36-96f1-1e3cf3325333" providerId="ADAL" clId="{2D6E1EDE-DFA7-44E1-8769-F0E07BFEAF52}" dt="2024-02-21T07:02:08.385" v="2024" actId="26606"/>
          <ac:spMkLst>
            <pc:docMk/>
            <pc:sldMk cId="2174298713" sldId="424"/>
            <ac:spMk id="5127" creationId="{665DBBEF-238B-476B-96AB-8AAC3224ECEA}"/>
          </ac:spMkLst>
        </pc:spChg>
        <pc:spChg chg="add">
          <ac:chgData name="tanaboon tongbuasirilai" userId="3a6fbbe2-a5cd-4f36-96f1-1e3cf3325333" providerId="ADAL" clId="{2D6E1EDE-DFA7-44E1-8769-F0E07BFEAF52}" dt="2024-02-21T07:02:08.385" v="2024" actId="26606"/>
          <ac:spMkLst>
            <pc:docMk/>
            <pc:sldMk cId="2174298713" sldId="424"/>
            <ac:spMk id="5129" creationId="{3FCFB1DE-0B7E-48CC-BA90-B2AB0889F9D6}"/>
          </ac:spMkLst>
        </pc:spChg>
        <pc:picChg chg="add mod">
          <ac:chgData name="tanaboon tongbuasirilai" userId="3a6fbbe2-a5cd-4f36-96f1-1e3cf3325333" providerId="ADAL" clId="{2D6E1EDE-DFA7-44E1-8769-F0E07BFEAF52}" dt="2024-02-21T07:02:08.385" v="2024" actId="26606"/>
          <ac:picMkLst>
            <pc:docMk/>
            <pc:sldMk cId="2174298713" sldId="424"/>
            <ac:picMk id="5122" creationId="{200EF7C4-0FA0-54CF-D35B-734D4B373F3C}"/>
          </ac:picMkLst>
        </pc:picChg>
      </pc:sldChg>
      <pc:sldChg chg="addSp delSp modSp new mod ord setBg">
        <pc:chgData name="tanaboon tongbuasirilai" userId="3a6fbbe2-a5cd-4f36-96f1-1e3cf3325333" providerId="ADAL" clId="{2D6E1EDE-DFA7-44E1-8769-F0E07BFEAF52}" dt="2024-02-22T02:36:19.731" v="3155"/>
        <pc:sldMkLst>
          <pc:docMk/>
          <pc:sldMk cId="1705364554" sldId="425"/>
        </pc:sldMkLst>
        <pc:spChg chg="mod">
          <ac:chgData name="tanaboon tongbuasirilai" userId="3a6fbbe2-a5cd-4f36-96f1-1e3cf3325333" providerId="ADAL" clId="{2D6E1EDE-DFA7-44E1-8769-F0E07BFEAF52}" dt="2024-02-21T07:27:35.186" v="2074" actId="26606"/>
          <ac:spMkLst>
            <pc:docMk/>
            <pc:sldMk cId="1705364554" sldId="425"/>
            <ac:spMk id="2" creationId="{47BC5110-54D4-D9EC-B106-7ECDB66AF41D}"/>
          </ac:spMkLst>
        </pc:spChg>
        <pc:spChg chg="del">
          <ac:chgData name="tanaboon tongbuasirilai" userId="3a6fbbe2-a5cd-4f36-96f1-1e3cf3325333" providerId="ADAL" clId="{2D6E1EDE-DFA7-44E1-8769-F0E07BFEAF52}" dt="2024-02-21T07:26:24.043" v="2026" actId="478"/>
          <ac:spMkLst>
            <pc:docMk/>
            <pc:sldMk cId="1705364554" sldId="425"/>
            <ac:spMk id="3" creationId="{CDE43B84-3E6E-EC3A-3BA9-B154862E7D61}"/>
          </ac:spMkLst>
        </pc:spChg>
        <pc:spChg chg="add del">
          <ac:chgData name="tanaboon tongbuasirilai" userId="3a6fbbe2-a5cd-4f36-96f1-1e3cf3325333" providerId="ADAL" clId="{2D6E1EDE-DFA7-44E1-8769-F0E07BFEAF52}" dt="2024-02-21T07:27:30.424" v="2071" actId="22"/>
          <ac:spMkLst>
            <pc:docMk/>
            <pc:sldMk cId="1705364554" sldId="425"/>
            <ac:spMk id="7" creationId="{B8EFD9FB-69E2-0891-D371-4C9CEA6A34E6}"/>
          </ac:spMkLst>
        </pc:spChg>
        <pc:spChg chg="add del mod">
          <ac:chgData name="tanaboon tongbuasirilai" userId="3a6fbbe2-a5cd-4f36-96f1-1e3cf3325333" providerId="ADAL" clId="{2D6E1EDE-DFA7-44E1-8769-F0E07BFEAF52}" dt="2024-02-21T07:27:42.936" v="2078" actId="22"/>
          <ac:spMkLst>
            <pc:docMk/>
            <pc:sldMk cId="1705364554" sldId="425"/>
            <ac:spMk id="9" creationId="{954EC241-2579-A751-5F55-605289F1160A}"/>
          </ac:spMkLst>
        </pc:spChg>
        <pc:spChg chg="add del">
          <ac:chgData name="tanaboon tongbuasirilai" userId="3a6fbbe2-a5cd-4f36-96f1-1e3cf3325333" providerId="ADAL" clId="{2D6E1EDE-DFA7-44E1-8769-F0E07BFEAF52}" dt="2024-02-21T07:27:35.173" v="2073" actId="26606"/>
          <ac:spMkLst>
            <pc:docMk/>
            <pc:sldMk cId="1705364554" sldId="425"/>
            <ac:spMk id="10" creationId="{76906711-0AFB-47DD-A4B6-4E94B38B8C91}"/>
          </ac:spMkLst>
        </pc:spChg>
        <pc:spChg chg="add del">
          <ac:chgData name="tanaboon tongbuasirilai" userId="3a6fbbe2-a5cd-4f36-96f1-1e3cf3325333" providerId="ADAL" clId="{2D6E1EDE-DFA7-44E1-8769-F0E07BFEAF52}" dt="2024-02-21T07:27:35.173" v="2073" actId="26606"/>
          <ac:spMkLst>
            <pc:docMk/>
            <pc:sldMk cId="1705364554" sldId="425"/>
            <ac:spMk id="12" creationId="{AA91F649-894C-41F6-A21D-3D1AC558E934}"/>
          </ac:spMkLst>
        </pc:spChg>
        <pc:spChg chg="add mod">
          <ac:chgData name="tanaboon tongbuasirilai" userId="3a6fbbe2-a5cd-4f36-96f1-1e3cf3325333" providerId="ADAL" clId="{2D6E1EDE-DFA7-44E1-8769-F0E07BFEAF52}" dt="2024-02-21T07:28:06.461" v="2086" actId="1076"/>
          <ac:spMkLst>
            <pc:docMk/>
            <pc:sldMk cId="1705364554" sldId="425"/>
            <ac:spMk id="13" creationId="{5BCEEC31-5CF3-C1E5-9C2A-7DC8BB51888D}"/>
          </ac:spMkLst>
        </pc:spChg>
        <pc:spChg chg="add del">
          <ac:chgData name="tanaboon tongbuasirilai" userId="3a6fbbe2-a5cd-4f36-96f1-1e3cf3325333" providerId="ADAL" clId="{2D6E1EDE-DFA7-44E1-8769-F0E07BFEAF52}" dt="2024-02-21T07:27:35.173" v="2073" actId="26606"/>
          <ac:spMkLst>
            <pc:docMk/>
            <pc:sldMk cId="1705364554" sldId="425"/>
            <ac:spMk id="14" creationId="{56037404-66BD-46B5-9323-1B531319671A}"/>
          </ac:spMkLst>
        </pc:spChg>
        <pc:spChg chg="add">
          <ac:chgData name="tanaboon tongbuasirilai" userId="3a6fbbe2-a5cd-4f36-96f1-1e3cf3325333" providerId="ADAL" clId="{2D6E1EDE-DFA7-44E1-8769-F0E07BFEAF52}" dt="2024-02-21T07:27:35.186" v="2074" actId="26606"/>
          <ac:spMkLst>
            <pc:docMk/>
            <pc:sldMk cId="1705364554" sldId="425"/>
            <ac:spMk id="16" creationId="{A7009A0A-BEF5-4EAC-AF15-E4F9F002E239}"/>
          </ac:spMkLst>
        </pc:spChg>
        <pc:spChg chg="add">
          <ac:chgData name="tanaboon tongbuasirilai" userId="3a6fbbe2-a5cd-4f36-96f1-1e3cf3325333" providerId="ADAL" clId="{2D6E1EDE-DFA7-44E1-8769-F0E07BFEAF52}" dt="2024-02-21T07:27:35.186" v="2074" actId="26606"/>
          <ac:spMkLst>
            <pc:docMk/>
            <pc:sldMk cId="1705364554" sldId="425"/>
            <ac:spMk id="17" creationId="{A8384FB5-9ADC-4DDC-881B-597D56F5B15D}"/>
          </ac:spMkLst>
        </pc:spChg>
        <pc:spChg chg="add">
          <ac:chgData name="tanaboon tongbuasirilai" userId="3a6fbbe2-a5cd-4f36-96f1-1e3cf3325333" providerId="ADAL" clId="{2D6E1EDE-DFA7-44E1-8769-F0E07BFEAF52}" dt="2024-02-21T07:27:35.186" v="2074" actId="26606"/>
          <ac:spMkLst>
            <pc:docMk/>
            <pc:sldMk cId="1705364554" sldId="425"/>
            <ac:spMk id="18" creationId="{1199E1B1-A8C0-4FE8-A5A8-1CB41D69F857}"/>
          </ac:spMkLst>
        </pc:spChg>
        <pc:spChg chg="add">
          <ac:chgData name="tanaboon tongbuasirilai" userId="3a6fbbe2-a5cd-4f36-96f1-1e3cf3325333" providerId="ADAL" clId="{2D6E1EDE-DFA7-44E1-8769-F0E07BFEAF52}" dt="2024-02-21T07:27:35.186" v="2074" actId="26606"/>
          <ac:spMkLst>
            <pc:docMk/>
            <pc:sldMk cId="1705364554" sldId="425"/>
            <ac:spMk id="19" creationId="{84A8DE83-DE75-4B41-9DB4-A7EC0B0DEC0B}"/>
          </ac:spMkLst>
        </pc:spChg>
        <pc:picChg chg="add mod">
          <ac:chgData name="tanaboon tongbuasirilai" userId="3a6fbbe2-a5cd-4f36-96f1-1e3cf3325333" providerId="ADAL" clId="{2D6E1EDE-DFA7-44E1-8769-F0E07BFEAF52}" dt="2024-02-21T07:27:42.936" v="2078" actId="22"/>
          <ac:picMkLst>
            <pc:docMk/>
            <pc:sldMk cId="1705364554" sldId="425"/>
            <ac:picMk id="5" creationId="{DB9467B5-D7AB-F3A3-DB65-DD8F573A2C5B}"/>
          </ac:picMkLst>
        </pc:picChg>
      </pc:sldChg>
      <pc:sldChg chg="addSp delSp modSp new mod ord setBg">
        <pc:chgData name="tanaboon tongbuasirilai" userId="3a6fbbe2-a5cd-4f36-96f1-1e3cf3325333" providerId="ADAL" clId="{2D6E1EDE-DFA7-44E1-8769-F0E07BFEAF52}" dt="2024-02-22T03:42:34.210" v="3196"/>
        <pc:sldMkLst>
          <pc:docMk/>
          <pc:sldMk cId="2438443804" sldId="426"/>
        </pc:sldMkLst>
        <pc:spChg chg="mod">
          <ac:chgData name="tanaboon tongbuasirilai" userId="3a6fbbe2-a5cd-4f36-96f1-1e3cf3325333" providerId="ADAL" clId="{2D6E1EDE-DFA7-44E1-8769-F0E07BFEAF52}" dt="2024-02-21T12:14:35.662" v="2920" actId="26606"/>
          <ac:spMkLst>
            <pc:docMk/>
            <pc:sldMk cId="2438443804" sldId="426"/>
            <ac:spMk id="2" creationId="{BCD8DE07-8FBA-4767-CC5C-D0C407F08272}"/>
          </ac:spMkLst>
        </pc:spChg>
        <pc:spChg chg="add del mod">
          <ac:chgData name="tanaboon tongbuasirilai" userId="3a6fbbe2-a5cd-4f36-96f1-1e3cf3325333" providerId="ADAL" clId="{2D6E1EDE-DFA7-44E1-8769-F0E07BFEAF52}" dt="2024-02-21T12:14:35.662" v="2920" actId="26606"/>
          <ac:spMkLst>
            <pc:docMk/>
            <pc:sldMk cId="2438443804" sldId="426"/>
            <ac:spMk id="3" creationId="{CEAA315A-DFFE-15F0-46AE-B09969ACB1DC}"/>
          </ac:spMkLst>
        </pc:spChg>
        <pc:spChg chg="add">
          <ac:chgData name="tanaboon tongbuasirilai" userId="3a6fbbe2-a5cd-4f36-96f1-1e3cf3325333" providerId="ADAL" clId="{2D6E1EDE-DFA7-44E1-8769-F0E07BFEAF52}" dt="2024-02-21T12:14:35.662" v="2920" actId="26606"/>
          <ac:spMkLst>
            <pc:docMk/>
            <pc:sldMk cId="2438443804" sldId="426"/>
            <ac:spMk id="9" creationId="{2C61293E-6EBE-43EF-A52C-9BEBFD7679D4}"/>
          </ac:spMkLst>
        </pc:spChg>
        <pc:spChg chg="add del">
          <ac:chgData name="tanaboon tongbuasirilai" userId="3a6fbbe2-a5cd-4f36-96f1-1e3cf3325333" providerId="ADAL" clId="{2D6E1EDE-DFA7-44E1-8769-F0E07BFEAF52}" dt="2024-02-21T12:14:35.645" v="2919" actId="26606"/>
          <ac:spMkLst>
            <pc:docMk/>
            <pc:sldMk cId="2438443804" sldId="426"/>
            <ac:spMk id="10" creationId="{E51BA4DF-2BD4-4EC2-B1DB-B27C8AC71864}"/>
          </ac:spMkLst>
        </pc:spChg>
        <pc:spChg chg="add">
          <ac:chgData name="tanaboon tongbuasirilai" userId="3a6fbbe2-a5cd-4f36-96f1-1e3cf3325333" providerId="ADAL" clId="{2D6E1EDE-DFA7-44E1-8769-F0E07BFEAF52}" dt="2024-02-21T12:14:35.662" v="2920" actId="26606"/>
          <ac:spMkLst>
            <pc:docMk/>
            <pc:sldMk cId="2438443804" sldId="426"/>
            <ac:spMk id="11" creationId="{3FCFB1DE-0B7E-48CC-BA90-B2AB0889F9D6}"/>
          </ac:spMkLst>
        </pc:spChg>
        <pc:spChg chg="add mod">
          <ac:chgData name="tanaboon tongbuasirilai" userId="3a6fbbe2-a5cd-4f36-96f1-1e3cf3325333" providerId="ADAL" clId="{2D6E1EDE-DFA7-44E1-8769-F0E07BFEAF52}" dt="2024-02-21T12:16:47.197" v="2959" actId="20577"/>
          <ac:spMkLst>
            <pc:docMk/>
            <pc:sldMk cId="2438443804" sldId="426"/>
            <ac:spMk id="13" creationId="{CEAA315A-DFFE-15F0-46AE-B09969ACB1DC}"/>
          </ac:spMkLst>
        </pc:spChg>
        <pc:graphicFrameChg chg="add del">
          <ac:chgData name="tanaboon tongbuasirilai" userId="3a6fbbe2-a5cd-4f36-96f1-1e3cf3325333" providerId="ADAL" clId="{2D6E1EDE-DFA7-44E1-8769-F0E07BFEAF52}" dt="2024-02-21T12:14:35.645" v="2919" actId="26606"/>
          <ac:graphicFrameMkLst>
            <pc:docMk/>
            <pc:sldMk cId="2438443804" sldId="426"/>
            <ac:graphicFrameMk id="5" creationId="{35949109-F212-0955-0C43-0F308D379989}"/>
          </ac:graphicFrameMkLst>
        </pc:graphicFrameChg>
        <pc:picChg chg="add del">
          <ac:chgData name="tanaboon tongbuasirilai" userId="3a6fbbe2-a5cd-4f36-96f1-1e3cf3325333" providerId="ADAL" clId="{2D6E1EDE-DFA7-44E1-8769-F0E07BFEAF52}" dt="2024-02-21T12:14:35.645" v="2919" actId="26606"/>
          <ac:picMkLst>
            <pc:docMk/>
            <pc:sldMk cId="2438443804" sldId="426"/>
            <ac:picMk id="6" creationId="{001ECB7E-689B-80E4-84AA-7AB5225CA234}"/>
          </ac:picMkLst>
        </pc:picChg>
        <pc:picChg chg="add">
          <ac:chgData name="tanaboon tongbuasirilai" userId="3a6fbbe2-a5cd-4f36-96f1-1e3cf3325333" providerId="ADAL" clId="{2D6E1EDE-DFA7-44E1-8769-F0E07BFEAF52}" dt="2024-02-21T12:14:35.662" v="2920" actId="26606"/>
          <ac:picMkLst>
            <pc:docMk/>
            <pc:sldMk cId="2438443804" sldId="426"/>
            <ac:picMk id="12" creationId="{A3B52C35-220C-5E42-DF66-3BE2828A651E}"/>
          </ac:picMkLst>
        </pc:picChg>
      </pc:sldChg>
      <pc:sldChg chg="addSp modSp new mod ord setBg">
        <pc:chgData name="tanaboon tongbuasirilai" userId="3a6fbbe2-a5cd-4f36-96f1-1e3cf3325333" providerId="ADAL" clId="{2D6E1EDE-DFA7-44E1-8769-F0E07BFEAF52}" dt="2024-02-22T03:42:34.210" v="3196"/>
        <pc:sldMkLst>
          <pc:docMk/>
          <pc:sldMk cId="3437728402" sldId="427"/>
        </pc:sldMkLst>
        <pc:spChg chg="mod">
          <ac:chgData name="tanaboon tongbuasirilai" userId="3a6fbbe2-a5cd-4f36-96f1-1e3cf3325333" providerId="ADAL" clId="{2D6E1EDE-DFA7-44E1-8769-F0E07BFEAF52}" dt="2024-02-22T02:38:59.633" v="3184" actId="26606"/>
          <ac:spMkLst>
            <pc:docMk/>
            <pc:sldMk cId="3437728402" sldId="427"/>
            <ac:spMk id="2" creationId="{5578CD28-D5E8-3B3E-D59B-45EF5B3548D6}"/>
          </ac:spMkLst>
        </pc:spChg>
        <pc:spChg chg="mod">
          <ac:chgData name="tanaboon tongbuasirilai" userId="3a6fbbe2-a5cd-4f36-96f1-1e3cf3325333" providerId="ADAL" clId="{2D6E1EDE-DFA7-44E1-8769-F0E07BFEAF52}" dt="2024-02-22T03:23:58.906" v="3194"/>
          <ac:spMkLst>
            <pc:docMk/>
            <pc:sldMk cId="3437728402" sldId="427"/>
            <ac:spMk id="3" creationId="{237F9B63-3BD8-9656-690F-151DC26C59FE}"/>
          </ac:spMkLst>
        </pc:spChg>
        <pc:spChg chg="add">
          <ac:chgData name="tanaboon tongbuasirilai" userId="3a6fbbe2-a5cd-4f36-96f1-1e3cf3325333" providerId="ADAL" clId="{2D6E1EDE-DFA7-44E1-8769-F0E07BFEAF52}" dt="2024-02-22T02:38:59.633" v="3184" actId="26606"/>
          <ac:spMkLst>
            <pc:docMk/>
            <pc:sldMk cId="3437728402" sldId="427"/>
            <ac:spMk id="10" creationId="{245A9F99-D9B1-4094-A2E2-B90AC1DB7B9C}"/>
          </ac:spMkLst>
        </pc:spChg>
        <pc:spChg chg="add">
          <ac:chgData name="tanaboon tongbuasirilai" userId="3a6fbbe2-a5cd-4f36-96f1-1e3cf3325333" providerId="ADAL" clId="{2D6E1EDE-DFA7-44E1-8769-F0E07BFEAF52}" dt="2024-02-22T02:38:59.633" v="3184" actId="26606"/>
          <ac:spMkLst>
            <pc:docMk/>
            <pc:sldMk cId="3437728402" sldId="427"/>
            <ac:spMk id="12" creationId="{B7FAF607-473A-4A43-A23D-BBFF5C4117BB}"/>
          </ac:spMkLst>
        </pc:spChg>
        <pc:grpChg chg="add">
          <ac:chgData name="tanaboon tongbuasirilai" userId="3a6fbbe2-a5cd-4f36-96f1-1e3cf3325333" providerId="ADAL" clId="{2D6E1EDE-DFA7-44E1-8769-F0E07BFEAF52}" dt="2024-02-22T02:38:59.633" v="3184" actId="26606"/>
          <ac:grpSpMkLst>
            <pc:docMk/>
            <pc:sldMk cId="3437728402" sldId="427"/>
            <ac:grpSpMk id="14" creationId="{C5F6476F-D303-44D3-B30F-1BA348F0F64A}"/>
          </ac:grpSpMkLst>
        </pc:grpChg>
        <pc:picChg chg="add">
          <ac:chgData name="tanaboon tongbuasirilai" userId="3a6fbbe2-a5cd-4f36-96f1-1e3cf3325333" providerId="ADAL" clId="{2D6E1EDE-DFA7-44E1-8769-F0E07BFEAF52}" dt="2024-02-22T02:38:59.633" v="3184" actId="26606"/>
          <ac:picMkLst>
            <pc:docMk/>
            <pc:sldMk cId="3437728402" sldId="427"/>
            <ac:picMk id="7" creationId="{1A63D6EF-5820-262E-DA6D-4CC5CB67C10E}"/>
          </ac:picMkLst>
        </pc:picChg>
      </pc:sldChg>
      <pc:sldChg chg="addSp modSp new mod ord setBg">
        <pc:chgData name="tanaboon tongbuasirilai" userId="3a6fbbe2-a5cd-4f36-96f1-1e3cf3325333" providerId="ADAL" clId="{2D6E1EDE-DFA7-44E1-8769-F0E07BFEAF52}" dt="2024-02-22T02:36:08.343" v="3153" actId="5793"/>
        <pc:sldMkLst>
          <pc:docMk/>
          <pc:sldMk cId="4153294892" sldId="428"/>
        </pc:sldMkLst>
        <pc:spChg chg="mod">
          <ac:chgData name="tanaboon tongbuasirilai" userId="3a6fbbe2-a5cd-4f36-96f1-1e3cf3325333" providerId="ADAL" clId="{2D6E1EDE-DFA7-44E1-8769-F0E07BFEAF52}" dt="2024-02-22T02:36:08.343" v="3153" actId="5793"/>
          <ac:spMkLst>
            <pc:docMk/>
            <pc:sldMk cId="4153294892" sldId="428"/>
            <ac:spMk id="2" creationId="{19E305AF-571E-E7DC-373B-990B594C857B}"/>
          </ac:spMkLst>
        </pc:spChg>
        <pc:spChg chg="mod">
          <ac:chgData name="tanaboon tongbuasirilai" userId="3a6fbbe2-a5cd-4f36-96f1-1e3cf3325333" providerId="ADAL" clId="{2D6E1EDE-DFA7-44E1-8769-F0E07BFEAF52}" dt="2024-02-21T12:04:07.275" v="2582" actId="26606"/>
          <ac:spMkLst>
            <pc:docMk/>
            <pc:sldMk cId="4153294892" sldId="428"/>
            <ac:spMk id="3" creationId="{51125CFD-44D6-1163-4DE9-4F679BF385A2}"/>
          </ac:spMkLst>
        </pc:spChg>
        <pc:spChg chg="add">
          <ac:chgData name="tanaboon tongbuasirilai" userId="3a6fbbe2-a5cd-4f36-96f1-1e3cf3325333" providerId="ADAL" clId="{2D6E1EDE-DFA7-44E1-8769-F0E07BFEAF52}" dt="2024-02-21T12:04:07.275" v="2582" actId="26606"/>
          <ac:spMkLst>
            <pc:docMk/>
            <pc:sldMk cId="4153294892" sldId="428"/>
            <ac:spMk id="9" creationId="{E51BA4DF-2BD4-4EC2-B1DB-B27C8AC71864}"/>
          </ac:spMkLst>
        </pc:spChg>
        <pc:picChg chg="add">
          <ac:chgData name="tanaboon tongbuasirilai" userId="3a6fbbe2-a5cd-4f36-96f1-1e3cf3325333" providerId="ADAL" clId="{2D6E1EDE-DFA7-44E1-8769-F0E07BFEAF52}" dt="2024-02-21T12:04:07.275" v="2582" actId="26606"/>
          <ac:picMkLst>
            <pc:docMk/>
            <pc:sldMk cId="4153294892" sldId="428"/>
            <ac:picMk id="5" creationId="{FCC61F8C-8481-873C-327B-6BBD3483EAE8}"/>
          </ac:picMkLst>
        </pc:picChg>
      </pc:sldChg>
      <pc:sldChg chg="new del">
        <pc:chgData name="tanaboon tongbuasirilai" userId="3a6fbbe2-a5cd-4f36-96f1-1e3cf3325333" providerId="ADAL" clId="{2D6E1EDE-DFA7-44E1-8769-F0E07BFEAF52}" dt="2024-02-22T02:35:37.649" v="3127" actId="47"/>
        <pc:sldMkLst>
          <pc:docMk/>
          <pc:sldMk cId="3660390955" sldId="429"/>
        </pc:sldMkLst>
      </pc:sldChg>
      <pc:sldChg chg="addSp modSp new mod setBg">
        <pc:chgData name="tanaboon tongbuasirilai" userId="3a6fbbe2-a5cd-4f36-96f1-1e3cf3325333" providerId="ADAL" clId="{2D6E1EDE-DFA7-44E1-8769-F0E07BFEAF52}" dt="2024-02-22T02:35:44.781" v="3128" actId="26606"/>
        <pc:sldMkLst>
          <pc:docMk/>
          <pc:sldMk cId="858501831" sldId="430"/>
        </pc:sldMkLst>
        <pc:spChg chg="mod">
          <ac:chgData name="tanaboon tongbuasirilai" userId="3a6fbbe2-a5cd-4f36-96f1-1e3cf3325333" providerId="ADAL" clId="{2D6E1EDE-DFA7-44E1-8769-F0E07BFEAF52}" dt="2024-02-22T02:35:44.781" v="3128" actId="26606"/>
          <ac:spMkLst>
            <pc:docMk/>
            <pc:sldMk cId="858501831" sldId="430"/>
            <ac:spMk id="2" creationId="{57348DB4-A37D-5A94-9261-732B3C22CE46}"/>
          </ac:spMkLst>
        </pc:spChg>
        <pc:spChg chg="mod">
          <ac:chgData name="tanaboon tongbuasirilai" userId="3a6fbbe2-a5cd-4f36-96f1-1e3cf3325333" providerId="ADAL" clId="{2D6E1EDE-DFA7-44E1-8769-F0E07BFEAF52}" dt="2024-02-22T02:35:44.781" v="3128" actId="26606"/>
          <ac:spMkLst>
            <pc:docMk/>
            <pc:sldMk cId="858501831" sldId="430"/>
            <ac:spMk id="3" creationId="{E668A072-2A80-5306-08F0-C0481FF89558}"/>
          </ac:spMkLst>
        </pc:spChg>
        <pc:spChg chg="add">
          <ac:chgData name="tanaboon tongbuasirilai" userId="3a6fbbe2-a5cd-4f36-96f1-1e3cf3325333" providerId="ADAL" clId="{2D6E1EDE-DFA7-44E1-8769-F0E07BFEAF52}" dt="2024-02-22T02:35:44.781" v="3128" actId="26606"/>
          <ac:spMkLst>
            <pc:docMk/>
            <pc:sldMk cId="858501831" sldId="430"/>
            <ac:spMk id="8" creationId="{6F5A5072-7B47-4D32-B52A-4EBBF590B8A5}"/>
          </ac:spMkLst>
        </pc:spChg>
        <pc:spChg chg="add">
          <ac:chgData name="tanaboon tongbuasirilai" userId="3a6fbbe2-a5cd-4f36-96f1-1e3cf3325333" providerId="ADAL" clId="{2D6E1EDE-DFA7-44E1-8769-F0E07BFEAF52}" dt="2024-02-22T02:35:44.781" v="3128" actId="26606"/>
          <ac:spMkLst>
            <pc:docMk/>
            <pc:sldMk cId="858501831" sldId="430"/>
            <ac:spMk id="10" creationId="{9715DAF0-AE1B-46C9-8A6B-DB2AA05AB91D}"/>
          </ac:spMkLst>
        </pc:spChg>
        <pc:spChg chg="add">
          <ac:chgData name="tanaboon tongbuasirilai" userId="3a6fbbe2-a5cd-4f36-96f1-1e3cf3325333" providerId="ADAL" clId="{2D6E1EDE-DFA7-44E1-8769-F0E07BFEAF52}" dt="2024-02-22T02:35:44.781" v="3128" actId="26606"/>
          <ac:spMkLst>
            <pc:docMk/>
            <pc:sldMk cId="858501831" sldId="430"/>
            <ac:spMk id="12" creationId="{6016219D-510E-4184-9090-6D5578A87BD1}"/>
          </ac:spMkLst>
        </pc:spChg>
        <pc:spChg chg="add">
          <ac:chgData name="tanaboon tongbuasirilai" userId="3a6fbbe2-a5cd-4f36-96f1-1e3cf3325333" providerId="ADAL" clId="{2D6E1EDE-DFA7-44E1-8769-F0E07BFEAF52}" dt="2024-02-22T02:35:44.781" v="3128" actId="26606"/>
          <ac:spMkLst>
            <pc:docMk/>
            <pc:sldMk cId="858501831" sldId="430"/>
            <ac:spMk id="14" creationId="{AFF4A713-7B75-4B21-90D7-5AB19547C728}"/>
          </ac:spMkLst>
        </pc:spChg>
        <pc:spChg chg="add">
          <ac:chgData name="tanaboon tongbuasirilai" userId="3a6fbbe2-a5cd-4f36-96f1-1e3cf3325333" providerId="ADAL" clId="{2D6E1EDE-DFA7-44E1-8769-F0E07BFEAF52}" dt="2024-02-22T02:35:44.781" v="3128" actId="26606"/>
          <ac:spMkLst>
            <pc:docMk/>
            <pc:sldMk cId="858501831" sldId="430"/>
            <ac:spMk id="16" creationId="{DC631C0B-6DA6-4E57-8231-CE32B3434A7E}"/>
          </ac:spMkLst>
        </pc:spChg>
        <pc:spChg chg="add">
          <ac:chgData name="tanaboon tongbuasirilai" userId="3a6fbbe2-a5cd-4f36-96f1-1e3cf3325333" providerId="ADAL" clId="{2D6E1EDE-DFA7-44E1-8769-F0E07BFEAF52}" dt="2024-02-22T02:35:44.781" v="3128" actId="26606"/>
          <ac:spMkLst>
            <pc:docMk/>
            <pc:sldMk cId="858501831" sldId="430"/>
            <ac:spMk id="18" creationId="{C29501E6-A978-4A61-9689-9085AF97A53A}"/>
          </ac:spMkLst>
        </pc:spChg>
      </pc:sldChg>
    </pc:docChg>
  </pc:docChgLst>
  <pc:docChgLst>
    <pc:chgData name="tanaboon tongbuasirilai" userId="3a6fbbe2-a5cd-4f36-96f1-1e3cf3325333" providerId="ADAL" clId="{5D587EFA-BE5B-404D-BA5C-4E7F43AC77A1}"/>
    <pc:docChg chg="undo redo custSel addSld delSld modSld sldOrd">
      <pc:chgData name="tanaboon tongbuasirilai" userId="3a6fbbe2-a5cd-4f36-96f1-1e3cf3325333" providerId="ADAL" clId="{5D587EFA-BE5B-404D-BA5C-4E7F43AC77A1}" dt="2024-02-19T04:35:49.804" v="6931" actId="26606"/>
      <pc:docMkLst>
        <pc:docMk/>
      </pc:docMkLst>
      <pc:sldChg chg="modSp mod">
        <pc:chgData name="tanaboon tongbuasirilai" userId="3a6fbbe2-a5cd-4f36-96f1-1e3cf3325333" providerId="ADAL" clId="{5D587EFA-BE5B-404D-BA5C-4E7F43AC77A1}" dt="2024-02-12T10:17:13.173" v="18" actId="20577"/>
        <pc:sldMkLst>
          <pc:docMk/>
          <pc:sldMk cId="3144241888" sldId="257"/>
        </pc:sldMkLst>
        <pc:spChg chg="mod">
          <ac:chgData name="tanaboon tongbuasirilai" userId="3a6fbbe2-a5cd-4f36-96f1-1e3cf3325333" providerId="ADAL" clId="{5D587EFA-BE5B-404D-BA5C-4E7F43AC77A1}" dt="2024-02-12T10:17:13.173" v="18" actId="20577"/>
          <ac:spMkLst>
            <pc:docMk/>
            <pc:sldMk cId="3144241888" sldId="257"/>
            <ac:spMk id="3" creationId="{B10197EC-F6A4-8ADD-8624-50B344133D48}"/>
          </ac:spMkLst>
        </pc:spChg>
      </pc:sldChg>
      <pc:sldChg chg="del">
        <pc:chgData name="tanaboon tongbuasirilai" userId="3a6fbbe2-a5cd-4f36-96f1-1e3cf3325333" providerId="ADAL" clId="{5D587EFA-BE5B-404D-BA5C-4E7F43AC77A1}" dt="2024-02-18T16:12:02.533" v="5435" actId="47"/>
        <pc:sldMkLst>
          <pc:docMk/>
          <pc:sldMk cId="1295280736" sldId="278"/>
        </pc:sldMkLst>
      </pc:sldChg>
      <pc:sldChg chg="del">
        <pc:chgData name="tanaboon tongbuasirilai" userId="3a6fbbe2-a5cd-4f36-96f1-1e3cf3325333" providerId="ADAL" clId="{5D587EFA-BE5B-404D-BA5C-4E7F43AC77A1}" dt="2024-02-18T16:12:02.533" v="5435" actId="47"/>
        <pc:sldMkLst>
          <pc:docMk/>
          <pc:sldMk cId="3947204468" sldId="291"/>
        </pc:sldMkLst>
      </pc:sldChg>
      <pc:sldChg chg="add setBg modNotesTx">
        <pc:chgData name="tanaboon tongbuasirilai" userId="3a6fbbe2-a5cd-4f36-96f1-1e3cf3325333" providerId="ADAL" clId="{5D587EFA-BE5B-404D-BA5C-4E7F43AC77A1}" dt="2024-02-18T04:51:32.221" v="3243" actId="20577"/>
        <pc:sldMkLst>
          <pc:docMk/>
          <pc:sldMk cId="243736973" sldId="295"/>
        </pc:sldMkLst>
      </pc:sldChg>
      <pc:sldChg chg="del">
        <pc:chgData name="tanaboon tongbuasirilai" userId="3a6fbbe2-a5cd-4f36-96f1-1e3cf3325333" providerId="ADAL" clId="{5D587EFA-BE5B-404D-BA5C-4E7F43AC77A1}" dt="2024-02-18T16:12:02.533" v="5435" actId="47"/>
        <pc:sldMkLst>
          <pc:docMk/>
          <pc:sldMk cId="2245444676" sldId="316"/>
        </pc:sldMkLst>
      </pc:sldChg>
      <pc:sldChg chg="del">
        <pc:chgData name="tanaboon tongbuasirilai" userId="3a6fbbe2-a5cd-4f36-96f1-1e3cf3325333" providerId="ADAL" clId="{5D587EFA-BE5B-404D-BA5C-4E7F43AC77A1}" dt="2024-02-18T16:12:02.533" v="5435" actId="47"/>
        <pc:sldMkLst>
          <pc:docMk/>
          <pc:sldMk cId="636711849" sldId="317"/>
        </pc:sldMkLst>
      </pc:sldChg>
      <pc:sldChg chg="del">
        <pc:chgData name="tanaboon tongbuasirilai" userId="3a6fbbe2-a5cd-4f36-96f1-1e3cf3325333" providerId="ADAL" clId="{5D587EFA-BE5B-404D-BA5C-4E7F43AC77A1}" dt="2024-02-18T16:12:02.533" v="5435" actId="47"/>
        <pc:sldMkLst>
          <pc:docMk/>
          <pc:sldMk cId="1016505770" sldId="318"/>
        </pc:sldMkLst>
      </pc:sldChg>
      <pc:sldChg chg="del">
        <pc:chgData name="tanaboon tongbuasirilai" userId="3a6fbbe2-a5cd-4f36-96f1-1e3cf3325333" providerId="ADAL" clId="{5D587EFA-BE5B-404D-BA5C-4E7F43AC77A1}" dt="2024-02-18T16:12:02.533" v="5435" actId="47"/>
        <pc:sldMkLst>
          <pc:docMk/>
          <pc:sldMk cId="2107955204" sldId="319"/>
        </pc:sldMkLst>
      </pc:sldChg>
      <pc:sldChg chg="del">
        <pc:chgData name="tanaboon tongbuasirilai" userId="3a6fbbe2-a5cd-4f36-96f1-1e3cf3325333" providerId="ADAL" clId="{5D587EFA-BE5B-404D-BA5C-4E7F43AC77A1}" dt="2024-02-18T16:12:02.533" v="5435" actId="47"/>
        <pc:sldMkLst>
          <pc:docMk/>
          <pc:sldMk cId="1495713543" sldId="320"/>
        </pc:sldMkLst>
      </pc:sldChg>
      <pc:sldChg chg="del">
        <pc:chgData name="tanaboon tongbuasirilai" userId="3a6fbbe2-a5cd-4f36-96f1-1e3cf3325333" providerId="ADAL" clId="{5D587EFA-BE5B-404D-BA5C-4E7F43AC77A1}" dt="2024-02-18T16:12:02.533" v="5435" actId="47"/>
        <pc:sldMkLst>
          <pc:docMk/>
          <pc:sldMk cId="339264090" sldId="321"/>
        </pc:sldMkLst>
      </pc:sldChg>
      <pc:sldChg chg="del">
        <pc:chgData name="tanaboon tongbuasirilai" userId="3a6fbbe2-a5cd-4f36-96f1-1e3cf3325333" providerId="ADAL" clId="{5D587EFA-BE5B-404D-BA5C-4E7F43AC77A1}" dt="2024-02-18T16:12:02.533" v="5435" actId="47"/>
        <pc:sldMkLst>
          <pc:docMk/>
          <pc:sldMk cId="2582658512" sldId="322"/>
        </pc:sldMkLst>
      </pc:sldChg>
      <pc:sldChg chg="del">
        <pc:chgData name="tanaboon tongbuasirilai" userId="3a6fbbe2-a5cd-4f36-96f1-1e3cf3325333" providerId="ADAL" clId="{5D587EFA-BE5B-404D-BA5C-4E7F43AC77A1}" dt="2024-02-18T16:12:02.533" v="5435" actId="47"/>
        <pc:sldMkLst>
          <pc:docMk/>
          <pc:sldMk cId="4010765393" sldId="323"/>
        </pc:sldMkLst>
      </pc:sldChg>
      <pc:sldChg chg="del">
        <pc:chgData name="tanaboon tongbuasirilai" userId="3a6fbbe2-a5cd-4f36-96f1-1e3cf3325333" providerId="ADAL" clId="{5D587EFA-BE5B-404D-BA5C-4E7F43AC77A1}" dt="2024-02-18T16:12:02.533" v="5435" actId="47"/>
        <pc:sldMkLst>
          <pc:docMk/>
          <pc:sldMk cId="1871790898" sldId="324"/>
        </pc:sldMkLst>
      </pc:sldChg>
      <pc:sldChg chg="del">
        <pc:chgData name="tanaboon tongbuasirilai" userId="3a6fbbe2-a5cd-4f36-96f1-1e3cf3325333" providerId="ADAL" clId="{5D587EFA-BE5B-404D-BA5C-4E7F43AC77A1}" dt="2024-02-18T16:12:02.533" v="5435" actId="47"/>
        <pc:sldMkLst>
          <pc:docMk/>
          <pc:sldMk cId="3333324296" sldId="325"/>
        </pc:sldMkLst>
      </pc:sldChg>
      <pc:sldChg chg="del">
        <pc:chgData name="tanaboon tongbuasirilai" userId="3a6fbbe2-a5cd-4f36-96f1-1e3cf3325333" providerId="ADAL" clId="{5D587EFA-BE5B-404D-BA5C-4E7F43AC77A1}" dt="2024-02-18T16:12:02.533" v="5435" actId="47"/>
        <pc:sldMkLst>
          <pc:docMk/>
          <pc:sldMk cId="429857006" sldId="326"/>
        </pc:sldMkLst>
      </pc:sldChg>
      <pc:sldChg chg="del">
        <pc:chgData name="tanaboon tongbuasirilai" userId="3a6fbbe2-a5cd-4f36-96f1-1e3cf3325333" providerId="ADAL" clId="{5D587EFA-BE5B-404D-BA5C-4E7F43AC77A1}" dt="2024-02-18T16:12:02.533" v="5435" actId="47"/>
        <pc:sldMkLst>
          <pc:docMk/>
          <pc:sldMk cId="2728626285" sldId="327"/>
        </pc:sldMkLst>
      </pc:sldChg>
      <pc:sldChg chg="del">
        <pc:chgData name="tanaboon tongbuasirilai" userId="3a6fbbe2-a5cd-4f36-96f1-1e3cf3325333" providerId="ADAL" clId="{5D587EFA-BE5B-404D-BA5C-4E7F43AC77A1}" dt="2024-02-18T16:12:02.533" v="5435" actId="47"/>
        <pc:sldMkLst>
          <pc:docMk/>
          <pc:sldMk cId="92916688" sldId="328"/>
        </pc:sldMkLst>
      </pc:sldChg>
      <pc:sldChg chg="del">
        <pc:chgData name="tanaboon tongbuasirilai" userId="3a6fbbe2-a5cd-4f36-96f1-1e3cf3325333" providerId="ADAL" clId="{5D587EFA-BE5B-404D-BA5C-4E7F43AC77A1}" dt="2024-02-18T16:12:02.533" v="5435" actId="47"/>
        <pc:sldMkLst>
          <pc:docMk/>
          <pc:sldMk cId="3577304863" sldId="329"/>
        </pc:sldMkLst>
      </pc:sldChg>
      <pc:sldChg chg="del">
        <pc:chgData name="tanaboon tongbuasirilai" userId="3a6fbbe2-a5cd-4f36-96f1-1e3cf3325333" providerId="ADAL" clId="{5D587EFA-BE5B-404D-BA5C-4E7F43AC77A1}" dt="2024-02-18T16:12:02.533" v="5435" actId="47"/>
        <pc:sldMkLst>
          <pc:docMk/>
          <pc:sldMk cId="3007648692" sldId="330"/>
        </pc:sldMkLst>
      </pc:sldChg>
      <pc:sldChg chg="del">
        <pc:chgData name="tanaboon tongbuasirilai" userId="3a6fbbe2-a5cd-4f36-96f1-1e3cf3325333" providerId="ADAL" clId="{5D587EFA-BE5B-404D-BA5C-4E7F43AC77A1}" dt="2024-02-18T16:12:02.533" v="5435" actId="47"/>
        <pc:sldMkLst>
          <pc:docMk/>
          <pc:sldMk cId="4085943829" sldId="331"/>
        </pc:sldMkLst>
      </pc:sldChg>
      <pc:sldChg chg="del">
        <pc:chgData name="tanaboon tongbuasirilai" userId="3a6fbbe2-a5cd-4f36-96f1-1e3cf3325333" providerId="ADAL" clId="{5D587EFA-BE5B-404D-BA5C-4E7F43AC77A1}" dt="2024-02-18T16:12:02.533" v="5435" actId="47"/>
        <pc:sldMkLst>
          <pc:docMk/>
          <pc:sldMk cId="3383268731" sldId="332"/>
        </pc:sldMkLst>
      </pc:sldChg>
      <pc:sldChg chg="del">
        <pc:chgData name="tanaboon tongbuasirilai" userId="3a6fbbe2-a5cd-4f36-96f1-1e3cf3325333" providerId="ADAL" clId="{5D587EFA-BE5B-404D-BA5C-4E7F43AC77A1}" dt="2024-02-18T16:12:02.533" v="5435" actId="47"/>
        <pc:sldMkLst>
          <pc:docMk/>
          <pc:sldMk cId="2823184216" sldId="333"/>
        </pc:sldMkLst>
      </pc:sldChg>
      <pc:sldChg chg="del">
        <pc:chgData name="tanaboon tongbuasirilai" userId="3a6fbbe2-a5cd-4f36-96f1-1e3cf3325333" providerId="ADAL" clId="{5D587EFA-BE5B-404D-BA5C-4E7F43AC77A1}" dt="2024-02-18T16:12:02.533" v="5435" actId="47"/>
        <pc:sldMkLst>
          <pc:docMk/>
          <pc:sldMk cId="655033198" sldId="334"/>
        </pc:sldMkLst>
      </pc:sldChg>
      <pc:sldChg chg="del">
        <pc:chgData name="tanaboon tongbuasirilai" userId="3a6fbbe2-a5cd-4f36-96f1-1e3cf3325333" providerId="ADAL" clId="{5D587EFA-BE5B-404D-BA5C-4E7F43AC77A1}" dt="2024-02-18T16:12:02.533" v="5435" actId="47"/>
        <pc:sldMkLst>
          <pc:docMk/>
          <pc:sldMk cId="949869606" sldId="335"/>
        </pc:sldMkLst>
      </pc:sldChg>
      <pc:sldChg chg="del">
        <pc:chgData name="tanaboon tongbuasirilai" userId="3a6fbbe2-a5cd-4f36-96f1-1e3cf3325333" providerId="ADAL" clId="{5D587EFA-BE5B-404D-BA5C-4E7F43AC77A1}" dt="2024-02-18T16:12:02.533" v="5435" actId="47"/>
        <pc:sldMkLst>
          <pc:docMk/>
          <pc:sldMk cId="2677993393" sldId="336"/>
        </pc:sldMkLst>
      </pc:sldChg>
      <pc:sldChg chg="del">
        <pc:chgData name="tanaboon tongbuasirilai" userId="3a6fbbe2-a5cd-4f36-96f1-1e3cf3325333" providerId="ADAL" clId="{5D587EFA-BE5B-404D-BA5C-4E7F43AC77A1}" dt="2024-02-18T16:12:02.533" v="5435" actId="47"/>
        <pc:sldMkLst>
          <pc:docMk/>
          <pc:sldMk cId="1508529168" sldId="337"/>
        </pc:sldMkLst>
      </pc:sldChg>
      <pc:sldChg chg="del">
        <pc:chgData name="tanaboon tongbuasirilai" userId="3a6fbbe2-a5cd-4f36-96f1-1e3cf3325333" providerId="ADAL" clId="{5D587EFA-BE5B-404D-BA5C-4E7F43AC77A1}" dt="2024-02-18T16:12:02.533" v="5435" actId="47"/>
        <pc:sldMkLst>
          <pc:docMk/>
          <pc:sldMk cId="1677579322" sldId="338"/>
        </pc:sldMkLst>
      </pc:sldChg>
      <pc:sldChg chg="del">
        <pc:chgData name="tanaboon tongbuasirilai" userId="3a6fbbe2-a5cd-4f36-96f1-1e3cf3325333" providerId="ADAL" clId="{5D587EFA-BE5B-404D-BA5C-4E7F43AC77A1}" dt="2024-02-18T16:12:02.533" v="5435" actId="47"/>
        <pc:sldMkLst>
          <pc:docMk/>
          <pc:sldMk cId="1630492939" sldId="339"/>
        </pc:sldMkLst>
      </pc:sldChg>
      <pc:sldChg chg="del">
        <pc:chgData name="tanaboon tongbuasirilai" userId="3a6fbbe2-a5cd-4f36-96f1-1e3cf3325333" providerId="ADAL" clId="{5D587EFA-BE5B-404D-BA5C-4E7F43AC77A1}" dt="2024-02-18T16:12:02.533" v="5435" actId="47"/>
        <pc:sldMkLst>
          <pc:docMk/>
          <pc:sldMk cId="25044446" sldId="340"/>
        </pc:sldMkLst>
      </pc:sldChg>
      <pc:sldChg chg="del">
        <pc:chgData name="tanaboon tongbuasirilai" userId="3a6fbbe2-a5cd-4f36-96f1-1e3cf3325333" providerId="ADAL" clId="{5D587EFA-BE5B-404D-BA5C-4E7F43AC77A1}" dt="2024-02-18T16:12:02.533" v="5435" actId="47"/>
        <pc:sldMkLst>
          <pc:docMk/>
          <pc:sldMk cId="1076766873" sldId="341"/>
        </pc:sldMkLst>
      </pc:sldChg>
      <pc:sldChg chg="del">
        <pc:chgData name="tanaboon tongbuasirilai" userId="3a6fbbe2-a5cd-4f36-96f1-1e3cf3325333" providerId="ADAL" clId="{5D587EFA-BE5B-404D-BA5C-4E7F43AC77A1}" dt="2024-02-18T16:12:02.533" v="5435" actId="47"/>
        <pc:sldMkLst>
          <pc:docMk/>
          <pc:sldMk cId="1635177445" sldId="342"/>
        </pc:sldMkLst>
      </pc:sldChg>
      <pc:sldChg chg="del">
        <pc:chgData name="tanaboon tongbuasirilai" userId="3a6fbbe2-a5cd-4f36-96f1-1e3cf3325333" providerId="ADAL" clId="{5D587EFA-BE5B-404D-BA5C-4E7F43AC77A1}" dt="2024-02-18T16:12:02.533" v="5435" actId="47"/>
        <pc:sldMkLst>
          <pc:docMk/>
          <pc:sldMk cId="3258626636" sldId="343"/>
        </pc:sldMkLst>
      </pc:sldChg>
      <pc:sldChg chg="del">
        <pc:chgData name="tanaboon tongbuasirilai" userId="3a6fbbe2-a5cd-4f36-96f1-1e3cf3325333" providerId="ADAL" clId="{5D587EFA-BE5B-404D-BA5C-4E7F43AC77A1}" dt="2024-02-18T16:12:02.533" v="5435" actId="47"/>
        <pc:sldMkLst>
          <pc:docMk/>
          <pc:sldMk cId="822178242" sldId="344"/>
        </pc:sldMkLst>
      </pc:sldChg>
      <pc:sldChg chg="del">
        <pc:chgData name="tanaboon tongbuasirilai" userId="3a6fbbe2-a5cd-4f36-96f1-1e3cf3325333" providerId="ADAL" clId="{5D587EFA-BE5B-404D-BA5C-4E7F43AC77A1}" dt="2024-02-18T16:12:02.533" v="5435" actId="47"/>
        <pc:sldMkLst>
          <pc:docMk/>
          <pc:sldMk cId="1287059102" sldId="345"/>
        </pc:sldMkLst>
      </pc:sldChg>
      <pc:sldChg chg="del">
        <pc:chgData name="tanaboon tongbuasirilai" userId="3a6fbbe2-a5cd-4f36-96f1-1e3cf3325333" providerId="ADAL" clId="{5D587EFA-BE5B-404D-BA5C-4E7F43AC77A1}" dt="2024-02-18T16:12:02.533" v="5435" actId="47"/>
        <pc:sldMkLst>
          <pc:docMk/>
          <pc:sldMk cId="1463497529" sldId="346"/>
        </pc:sldMkLst>
      </pc:sldChg>
      <pc:sldChg chg="del">
        <pc:chgData name="tanaboon tongbuasirilai" userId="3a6fbbe2-a5cd-4f36-96f1-1e3cf3325333" providerId="ADAL" clId="{5D587EFA-BE5B-404D-BA5C-4E7F43AC77A1}" dt="2024-02-18T16:12:02.533" v="5435" actId="47"/>
        <pc:sldMkLst>
          <pc:docMk/>
          <pc:sldMk cId="597370768" sldId="348"/>
        </pc:sldMkLst>
      </pc:sldChg>
      <pc:sldChg chg="del">
        <pc:chgData name="tanaboon tongbuasirilai" userId="3a6fbbe2-a5cd-4f36-96f1-1e3cf3325333" providerId="ADAL" clId="{5D587EFA-BE5B-404D-BA5C-4E7F43AC77A1}" dt="2024-02-18T16:12:02.533" v="5435" actId="47"/>
        <pc:sldMkLst>
          <pc:docMk/>
          <pc:sldMk cId="3506528049" sldId="349"/>
        </pc:sldMkLst>
      </pc:sldChg>
      <pc:sldChg chg="del">
        <pc:chgData name="tanaboon tongbuasirilai" userId="3a6fbbe2-a5cd-4f36-96f1-1e3cf3325333" providerId="ADAL" clId="{5D587EFA-BE5B-404D-BA5C-4E7F43AC77A1}" dt="2024-02-18T16:12:02.533" v="5435" actId="47"/>
        <pc:sldMkLst>
          <pc:docMk/>
          <pc:sldMk cId="1391926659" sldId="350"/>
        </pc:sldMkLst>
      </pc:sldChg>
      <pc:sldChg chg="del">
        <pc:chgData name="tanaboon tongbuasirilai" userId="3a6fbbe2-a5cd-4f36-96f1-1e3cf3325333" providerId="ADAL" clId="{5D587EFA-BE5B-404D-BA5C-4E7F43AC77A1}" dt="2024-02-18T16:12:02.533" v="5435" actId="47"/>
        <pc:sldMkLst>
          <pc:docMk/>
          <pc:sldMk cId="2715688820" sldId="351"/>
        </pc:sldMkLst>
      </pc:sldChg>
      <pc:sldChg chg="del">
        <pc:chgData name="tanaboon tongbuasirilai" userId="3a6fbbe2-a5cd-4f36-96f1-1e3cf3325333" providerId="ADAL" clId="{5D587EFA-BE5B-404D-BA5C-4E7F43AC77A1}" dt="2024-02-18T16:12:02.533" v="5435" actId="47"/>
        <pc:sldMkLst>
          <pc:docMk/>
          <pc:sldMk cId="2825839803" sldId="352"/>
        </pc:sldMkLst>
      </pc:sldChg>
      <pc:sldChg chg="del">
        <pc:chgData name="tanaboon tongbuasirilai" userId="3a6fbbe2-a5cd-4f36-96f1-1e3cf3325333" providerId="ADAL" clId="{5D587EFA-BE5B-404D-BA5C-4E7F43AC77A1}" dt="2024-02-18T16:12:02.533" v="5435" actId="47"/>
        <pc:sldMkLst>
          <pc:docMk/>
          <pc:sldMk cId="3659409761" sldId="355"/>
        </pc:sldMkLst>
      </pc:sldChg>
      <pc:sldChg chg="addSp delSp modSp new mod">
        <pc:chgData name="tanaboon tongbuasirilai" userId="3a6fbbe2-a5cd-4f36-96f1-1e3cf3325333" providerId="ADAL" clId="{5D587EFA-BE5B-404D-BA5C-4E7F43AC77A1}" dt="2024-02-16T00:23:35.015" v="1371" actId="1076"/>
        <pc:sldMkLst>
          <pc:docMk/>
          <pc:sldMk cId="3300668981" sldId="356"/>
        </pc:sldMkLst>
        <pc:spChg chg="mod">
          <ac:chgData name="tanaboon tongbuasirilai" userId="3a6fbbe2-a5cd-4f36-96f1-1e3cf3325333" providerId="ADAL" clId="{5D587EFA-BE5B-404D-BA5C-4E7F43AC77A1}" dt="2024-02-12T10:17:47.506" v="52" actId="20577"/>
          <ac:spMkLst>
            <pc:docMk/>
            <pc:sldMk cId="3300668981" sldId="356"/>
            <ac:spMk id="2" creationId="{35E5B213-4957-A695-6915-8E35EFE0C092}"/>
          </ac:spMkLst>
        </pc:spChg>
        <pc:spChg chg="del mod">
          <ac:chgData name="tanaboon tongbuasirilai" userId="3a6fbbe2-a5cd-4f36-96f1-1e3cf3325333" providerId="ADAL" clId="{5D587EFA-BE5B-404D-BA5C-4E7F43AC77A1}" dt="2024-02-16T00:23:17.712" v="1366" actId="26606"/>
          <ac:spMkLst>
            <pc:docMk/>
            <pc:sldMk cId="3300668981" sldId="356"/>
            <ac:spMk id="3" creationId="{E07C6BCC-85E1-C783-B558-CF013B5D9366}"/>
          </ac:spMkLst>
        </pc:spChg>
        <pc:spChg chg="add mod">
          <ac:chgData name="tanaboon tongbuasirilai" userId="3a6fbbe2-a5cd-4f36-96f1-1e3cf3325333" providerId="ADAL" clId="{5D587EFA-BE5B-404D-BA5C-4E7F43AC77A1}" dt="2024-02-16T00:23:35.015" v="1371" actId="1076"/>
          <ac:spMkLst>
            <pc:docMk/>
            <pc:sldMk cId="3300668981" sldId="356"/>
            <ac:spMk id="4" creationId="{0C3E077F-89F1-1338-2EBE-340580B4CBAA}"/>
          </ac:spMkLst>
        </pc:spChg>
        <pc:graphicFrameChg chg="add">
          <ac:chgData name="tanaboon tongbuasirilai" userId="3a6fbbe2-a5cd-4f36-96f1-1e3cf3325333" providerId="ADAL" clId="{5D587EFA-BE5B-404D-BA5C-4E7F43AC77A1}" dt="2024-02-16T00:23:17.712" v="1366" actId="26606"/>
          <ac:graphicFrameMkLst>
            <pc:docMk/>
            <pc:sldMk cId="3300668981" sldId="356"/>
            <ac:graphicFrameMk id="6" creationId="{677690CE-28FF-CC6F-540D-EAADD9297E17}"/>
          </ac:graphicFrameMkLst>
        </pc:graphicFrameChg>
      </pc:sldChg>
      <pc:sldChg chg="addSp modSp new mod ord setBg">
        <pc:chgData name="tanaboon tongbuasirilai" userId="3a6fbbe2-a5cd-4f36-96f1-1e3cf3325333" providerId="ADAL" clId="{5D587EFA-BE5B-404D-BA5C-4E7F43AC77A1}" dt="2024-02-15T06:21:49.661" v="795" actId="11529"/>
        <pc:sldMkLst>
          <pc:docMk/>
          <pc:sldMk cId="2691642067" sldId="357"/>
        </pc:sldMkLst>
        <pc:spChg chg="mod">
          <ac:chgData name="tanaboon tongbuasirilai" userId="3a6fbbe2-a5cd-4f36-96f1-1e3cf3325333" providerId="ADAL" clId="{5D587EFA-BE5B-404D-BA5C-4E7F43AC77A1}" dt="2024-02-15T06:20:46.391" v="775" actId="26606"/>
          <ac:spMkLst>
            <pc:docMk/>
            <pc:sldMk cId="2691642067" sldId="357"/>
            <ac:spMk id="2" creationId="{3A65408F-354E-1510-EE52-44467B4D87B8}"/>
          </ac:spMkLst>
        </pc:spChg>
        <pc:spChg chg="mod">
          <ac:chgData name="tanaboon tongbuasirilai" userId="3a6fbbe2-a5cd-4f36-96f1-1e3cf3325333" providerId="ADAL" clId="{5D587EFA-BE5B-404D-BA5C-4E7F43AC77A1}" dt="2024-02-15T06:20:59.411" v="784" actId="20577"/>
          <ac:spMkLst>
            <pc:docMk/>
            <pc:sldMk cId="2691642067" sldId="357"/>
            <ac:spMk id="3" creationId="{4C3FBFAE-CEDA-9404-64E2-8BDDDFFF7939}"/>
          </ac:spMkLst>
        </pc:spChg>
        <pc:spChg chg="add">
          <ac:chgData name="tanaboon tongbuasirilai" userId="3a6fbbe2-a5cd-4f36-96f1-1e3cf3325333" providerId="ADAL" clId="{5D587EFA-BE5B-404D-BA5C-4E7F43AC77A1}" dt="2024-02-15T06:21:49.661" v="795" actId="11529"/>
          <ac:spMkLst>
            <pc:docMk/>
            <pc:sldMk cId="2691642067" sldId="357"/>
            <ac:spMk id="10" creationId="{5553C828-4C5D-ADA3-406B-8A6392DCFFDD}"/>
          </ac:spMkLst>
        </pc:spChg>
        <pc:spChg chg="add">
          <ac:chgData name="tanaboon tongbuasirilai" userId="3a6fbbe2-a5cd-4f36-96f1-1e3cf3325333" providerId="ADAL" clId="{5D587EFA-BE5B-404D-BA5C-4E7F43AC77A1}" dt="2024-02-15T06:20:46.391" v="775" actId="26606"/>
          <ac:spMkLst>
            <pc:docMk/>
            <pc:sldMk cId="2691642067" sldId="357"/>
            <ac:spMk id="14" creationId="{53B475F8-50AE-46A0-9943-B2B63183D50C}"/>
          </ac:spMkLst>
        </pc:spChg>
        <pc:spChg chg="add">
          <ac:chgData name="tanaboon tongbuasirilai" userId="3a6fbbe2-a5cd-4f36-96f1-1e3cf3325333" providerId="ADAL" clId="{5D587EFA-BE5B-404D-BA5C-4E7F43AC77A1}" dt="2024-02-15T06:20:46.391" v="775" actId="26606"/>
          <ac:spMkLst>
            <pc:docMk/>
            <pc:sldMk cId="2691642067" sldId="357"/>
            <ac:spMk id="16" creationId="{75F6FDB4-2351-48C2-A863-2364A02343C0}"/>
          </ac:spMkLst>
        </pc:spChg>
        <pc:picChg chg="add mod">
          <ac:chgData name="tanaboon tongbuasirilai" userId="3a6fbbe2-a5cd-4f36-96f1-1e3cf3325333" providerId="ADAL" clId="{5D587EFA-BE5B-404D-BA5C-4E7F43AC77A1}" dt="2024-02-15T06:21:45.318" v="794" actId="1076"/>
          <ac:picMkLst>
            <pc:docMk/>
            <pc:sldMk cId="2691642067" sldId="357"/>
            <ac:picMk id="5" creationId="{FF8C5C84-B251-BF27-BE87-56625920B61D}"/>
          </ac:picMkLst>
        </pc:picChg>
        <pc:picChg chg="add mod">
          <ac:chgData name="tanaboon tongbuasirilai" userId="3a6fbbe2-a5cd-4f36-96f1-1e3cf3325333" providerId="ADAL" clId="{5D587EFA-BE5B-404D-BA5C-4E7F43AC77A1}" dt="2024-02-15T06:21:37.303" v="792" actId="1076"/>
          <ac:picMkLst>
            <pc:docMk/>
            <pc:sldMk cId="2691642067" sldId="357"/>
            <ac:picMk id="7" creationId="{15CD75E9-F73A-1772-0605-5C0ED6960ECB}"/>
          </ac:picMkLst>
        </pc:picChg>
        <pc:picChg chg="add mod ord">
          <ac:chgData name="tanaboon tongbuasirilai" userId="3a6fbbe2-a5cd-4f36-96f1-1e3cf3325333" providerId="ADAL" clId="{5D587EFA-BE5B-404D-BA5C-4E7F43AC77A1}" dt="2024-02-15T06:21:39.444" v="793" actId="1076"/>
          <ac:picMkLst>
            <pc:docMk/>
            <pc:sldMk cId="2691642067" sldId="357"/>
            <ac:picMk id="9" creationId="{F4CB79C9-B640-2A51-6AC3-7FDB923C8A20}"/>
          </ac:picMkLst>
        </pc:picChg>
      </pc:sldChg>
      <pc:sldChg chg="new del">
        <pc:chgData name="tanaboon tongbuasirilai" userId="3a6fbbe2-a5cd-4f36-96f1-1e3cf3325333" providerId="ADAL" clId="{5D587EFA-BE5B-404D-BA5C-4E7F43AC77A1}" dt="2024-02-17T23:51:05.240" v="1372" actId="47"/>
        <pc:sldMkLst>
          <pc:docMk/>
          <pc:sldMk cId="2073213491" sldId="358"/>
        </pc:sldMkLst>
      </pc:sldChg>
      <pc:sldChg chg="modSp add mod">
        <pc:chgData name="tanaboon tongbuasirilai" userId="3a6fbbe2-a5cd-4f36-96f1-1e3cf3325333" providerId="ADAL" clId="{5D587EFA-BE5B-404D-BA5C-4E7F43AC77A1}" dt="2024-02-15T04:06:25.568" v="83" actId="20577"/>
        <pc:sldMkLst>
          <pc:docMk/>
          <pc:sldMk cId="3131151462" sldId="359"/>
        </pc:sldMkLst>
        <pc:spChg chg="mod">
          <ac:chgData name="tanaboon tongbuasirilai" userId="3a6fbbe2-a5cd-4f36-96f1-1e3cf3325333" providerId="ADAL" clId="{5D587EFA-BE5B-404D-BA5C-4E7F43AC77A1}" dt="2024-02-15T04:06:25.568" v="83" actId="20577"/>
          <ac:spMkLst>
            <pc:docMk/>
            <pc:sldMk cId="3131151462" sldId="359"/>
            <ac:spMk id="2" creationId="{01FEB748-70DC-85D6-4591-30AC93869436}"/>
          </ac:spMkLst>
        </pc:spChg>
      </pc:sldChg>
      <pc:sldChg chg="addSp delSp modSp add mod setBg delDesignElem">
        <pc:chgData name="tanaboon tongbuasirilai" userId="3a6fbbe2-a5cd-4f36-96f1-1e3cf3325333" providerId="ADAL" clId="{5D587EFA-BE5B-404D-BA5C-4E7F43AC77A1}" dt="2024-02-15T04:06:57.039" v="97" actId="20577"/>
        <pc:sldMkLst>
          <pc:docMk/>
          <pc:sldMk cId="2108774470" sldId="360"/>
        </pc:sldMkLst>
        <pc:spChg chg="mod">
          <ac:chgData name="tanaboon tongbuasirilai" userId="3a6fbbe2-a5cd-4f36-96f1-1e3cf3325333" providerId="ADAL" clId="{5D587EFA-BE5B-404D-BA5C-4E7F43AC77A1}" dt="2024-02-15T04:06:57.039" v="97" actId="20577"/>
          <ac:spMkLst>
            <pc:docMk/>
            <pc:sldMk cId="2108774470" sldId="360"/>
            <ac:spMk id="2" creationId="{87D1592F-7AF6-54A6-9188-88A7C7F56489}"/>
          </ac:spMkLst>
        </pc:spChg>
        <pc:spChg chg="add">
          <ac:chgData name="tanaboon tongbuasirilai" userId="3a6fbbe2-a5cd-4f36-96f1-1e3cf3325333" providerId="ADAL" clId="{5D587EFA-BE5B-404D-BA5C-4E7F43AC77A1}" dt="2024-02-15T04:06:50.848" v="86" actId="26606"/>
          <ac:spMkLst>
            <pc:docMk/>
            <pc:sldMk cId="2108774470" sldId="360"/>
            <ac:spMk id="14" creationId="{53B021B3-DE93-4AB7-8A18-CF5F1CED88B8}"/>
          </ac:spMkLst>
        </pc:spChg>
        <pc:spChg chg="add">
          <ac:chgData name="tanaboon tongbuasirilai" userId="3a6fbbe2-a5cd-4f36-96f1-1e3cf3325333" providerId="ADAL" clId="{5D587EFA-BE5B-404D-BA5C-4E7F43AC77A1}" dt="2024-02-15T04:06:50.848" v="86" actId="26606"/>
          <ac:spMkLst>
            <pc:docMk/>
            <pc:sldMk cId="2108774470" sldId="360"/>
            <ac:spMk id="15" creationId="{52D502E5-F6B4-4D58-B4AE-FC466FF15EE8}"/>
          </ac:spMkLst>
        </pc:spChg>
        <pc:spChg chg="add">
          <ac:chgData name="tanaboon tongbuasirilai" userId="3a6fbbe2-a5cd-4f36-96f1-1e3cf3325333" providerId="ADAL" clId="{5D587EFA-BE5B-404D-BA5C-4E7F43AC77A1}" dt="2024-02-15T04:06:50.848" v="86" actId="26606"/>
          <ac:spMkLst>
            <pc:docMk/>
            <pc:sldMk cId="2108774470" sldId="360"/>
            <ac:spMk id="16" creationId="{9DECDBF4-02B6-4BB4-B65B-B8107AD6A9E8}"/>
          </ac:spMkLst>
        </pc:spChg>
        <pc:spChg chg="del">
          <ac:chgData name="tanaboon tongbuasirilai" userId="3a6fbbe2-a5cd-4f36-96f1-1e3cf3325333" providerId="ADAL" clId="{5D587EFA-BE5B-404D-BA5C-4E7F43AC77A1}" dt="2024-02-15T04:06:41.340" v="85"/>
          <ac:spMkLst>
            <pc:docMk/>
            <pc:sldMk cId="2108774470" sldId="360"/>
            <ac:spMk id="17" creationId="{53B021B3-DE93-4AB7-8A18-CF5F1CED88B8}"/>
          </ac:spMkLst>
        </pc:spChg>
        <pc:spChg chg="del">
          <ac:chgData name="tanaboon tongbuasirilai" userId="3a6fbbe2-a5cd-4f36-96f1-1e3cf3325333" providerId="ADAL" clId="{5D587EFA-BE5B-404D-BA5C-4E7F43AC77A1}" dt="2024-02-15T04:06:41.340" v="85"/>
          <ac:spMkLst>
            <pc:docMk/>
            <pc:sldMk cId="2108774470" sldId="360"/>
            <ac:spMk id="19" creationId="{52D502E5-F6B4-4D58-B4AE-FC466FF15EE8}"/>
          </ac:spMkLst>
        </pc:spChg>
        <pc:spChg chg="del">
          <ac:chgData name="tanaboon tongbuasirilai" userId="3a6fbbe2-a5cd-4f36-96f1-1e3cf3325333" providerId="ADAL" clId="{5D587EFA-BE5B-404D-BA5C-4E7F43AC77A1}" dt="2024-02-15T04:06:41.340" v="85"/>
          <ac:spMkLst>
            <pc:docMk/>
            <pc:sldMk cId="2108774470" sldId="360"/>
            <ac:spMk id="21" creationId="{9DECDBF4-02B6-4BB4-B65B-B8107AD6A9E8}"/>
          </ac:spMkLst>
        </pc:spChg>
      </pc:sldChg>
      <pc:sldChg chg="delSp modSp add mod setBg delDesignElem">
        <pc:chgData name="tanaboon tongbuasirilai" userId="3a6fbbe2-a5cd-4f36-96f1-1e3cf3325333" providerId="ADAL" clId="{5D587EFA-BE5B-404D-BA5C-4E7F43AC77A1}" dt="2024-02-15T04:10:05.913" v="110" actId="27636"/>
        <pc:sldMkLst>
          <pc:docMk/>
          <pc:sldMk cId="1977422729" sldId="361"/>
        </pc:sldMkLst>
        <pc:spChg chg="mod">
          <ac:chgData name="tanaboon tongbuasirilai" userId="3a6fbbe2-a5cd-4f36-96f1-1e3cf3325333" providerId="ADAL" clId="{5D587EFA-BE5B-404D-BA5C-4E7F43AC77A1}" dt="2024-02-15T04:10:05.913" v="110" actId="27636"/>
          <ac:spMkLst>
            <pc:docMk/>
            <pc:sldMk cId="1977422729" sldId="361"/>
            <ac:spMk id="2" creationId="{AA26F849-6E17-2A01-F571-5B446CC834CA}"/>
          </ac:spMkLst>
        </pc:spChg>
        <pc:spChg chg="del">
          <ac:chgData name="tanaboon tongbuasirilai" userId="3a6fbbe2-a5cd-4f36-96f1-1e3cf3325333" providerId="ADAL" clId="{5D587EFA-BE5B-404D-BA5C-4E7F43AC77A1}" dt="2024-02-15T04:09:56.126" v="99"/>
          <ac:spMkLst>
            <pc:docMk/>
            <pc:sldMk cId="1977422729" sldId="361"/>
            <ac:spMk id="17" creationId="{D55CA618-78A6-47F6-B865-E9315164FB49}"/>
          </ac:spMkLst>
        </pc:spChg>
        <pc:spChg chg="del">
          <ac:chgData name="tanaboon tongbuasirilai" userId="3a6fbbe2-a5cd-4f36-96f1-1e3cf3325333" providerId="ADAL" clId="{5D587EFA-BE5B-404D-BA5C-4E7F43AC77A1}" dt="2024-02-15T04:09:56.126" v="99"/>
          <ac:spMkLst>
            <pc:docMk/>
            <pc:sldMk cId="1977422729" sldId="361"/>
            <ac:spMk id="23" creationId="{8ED94938-268E-4C0A-A08A-B3980C78BAEB}"/>
          </ac:spMkLst>
        </pc:spChg>
        <pc:grpChg chg="del">
          <ac:chgData name="tanaboon tongbuasirilai" userId="3a6fbbe2-a5cd-4f36-96f1-1e3cf3325333" providerId="ADAL" clId="{5D587EFA-BE5B-404D-BA5C-4E7F43AC77A1}" dt="2024-02-15T04:09:56.126" v="99"/>
          <ac:grpSpMkLst>
            <pc:docMk/>
            <pc:sldMk cId="1977422729" sldId="361"/>
            <ac:grpSpMk id="19" creationId="{B83D307E-DF68-43F8-97CE-0AAE950A7129}"/>
          </ac:grpSpMkLst>
        </pc:grpChg>
      </pc:sldChg>
      <pc:sldChg chg="addSp delSp modSp new mod">
        <pc:chgData name="tanaboon tongbuasirilai" userId="3a6fbbe2-a5cd-4f36-96f1-1e3cf3325333" providerId="ADAL" clId="{5D587EFA-BE5B-404D-BA5C-4E7F43AC77A1}" dt="2024-02-17T23:52:15.825" v="1374" actId="13822"/>
        <pc:sldMkLst>
          <pc:docMk/>
          <pc:sldMk cId="268145781" sldId="362"/>
        </pc:sldMkLst>
        <pc:spChg chg="mod">
          <ac:chgData name="tanaboon tongbuasirilai" userId="3a6fbbe2-a5cd-4f36-96f1-1e3cf3325333" providerId="ADAL" clId="{5D587EFA-BE5B-404D-BA5C-4E7F43AC77A1}" dt="2024-02-17T23:52:15.825" v="1374" actId="13822"/>
          <ac:spMkLst>
            <pc:docMk/>
            <pc:sldMk cId="268145781" sldId="362"/>
            <ac:spMk id="2" creationId="{F14C3ECE-A43E-CECD-D946-FFB5251672A3}"/>
          </ac:spMkLst>
        </pc:spChg>
        <pc:spChg chg="del mod">
          <ac:chgData name="tanaboon tongbuasirilai" userId="3a6fbbe2-a5cd-4f36-96f1-1e3cf3325333" providerId="ADAL" clId="{5D587EFA-BE5B-404D-BA5C-4E7F43AC77A1}" dt="2024-02-17T23:51:54.826" v="1373" actId="26606"/>
          <ac:spMkLst>
            <pc:docMk/>
            <pc:sldMk cId="268145781" sldId="362"/>
            <ac:spMk id="3" creationId="{8F226FA8-BF14-0925-7A3D-17738915EA9B}"/>
          </ac:spMkLst>
        </pc:spChg>
        <pc:graphicFrameChg chg="add">
          <ac:chgData name="tanaboon tongbuasirilai" userId="3a6fbbe2-a5cd-4f36-96f1-1e3cf3325333" providerId="ADAL" clId="{5D587EFA-BE5B-404D-BA5C-4E7F43AC77A1}" dt="2024-02-17T23:51:54.826" v="1373" actId="26606"/>
          <ac:graphicFrameMkLst>
            <pc:docMk/>
            <pc:sldMk cId="268145781" sldId="362"/>
            <ac:graphicFrameMk id="5" creationId="{7F8847A3-ACB9-1B85-FC86-E513668E638D}"/>
          </ac:graphicFrameMkLst>
        </pc:graphicFrameChg>
      </pc:sldChg>
      <pc:sldChg chg="addSp delSp modSp new mod setBg">
        <pc:chgData name="tanaboon tongbuasirilai" userId="3a6fbbe2-a5cd-4f36-96f1-1e3cf3325333" providerId="ADAL" clId="{5D587EFA-BE5B-404D-BA5C-4E7F43AC77A1}" dt="2024-02-18T04:30:59.095" v="2973" actId="404"/>
        <pc:sldMkLst>
          <pc:docMk/>
          <pc:sldMk cId="134610471" sldId="363"/>
        </pc:sldMkLst>
        <pc:spChg chg="mod">
          <ac:chgData name="tanaboon tongbuasirilai" userId="3a6fbbe2-a5cd-4f36-96f1-1e3cf3325333" providerId="ADAL" clId="{5D587EFA-BE5B-404D-BA5C-4E7F43AC77A1}" dt="2024-02-18T04:30:59.095" v="2973" actId="404"/>
          <ac:spMkLst>
            <pc:docMk/>
            <pc:sldMk cId="134610471" sldId="363"/>
            <ac:spMk id="2" creationId="{F099B485-8563-72FE-5097-2E5BFEAB332A}"/>
          </ac:spMkLst>
        </pc:spChg>
        <pc:spChg chg="del">
          <ac:chgData name="tanaboon tongbuasirilai" userId="3a6fbbe2-a5cd-4f36-96f1-1e3cf3325333" providerId="ADAL" clId="{5D587EFA-BE5B-404D-BA5C-4E7F43AC77A1}" dt="2024-02-18T04:06:50.660" v="2371" actId="478"/>
          <ac:spMkLst>
            <pc:docMk/>
            <pc:sldMk cId="134610471" sldId="363"/>
            <ac:spMk id="3" creationId="{20F78F0F-2825-9AC8-2FE7-03D4A2022CCF}"/>
          </ac:spMkLst>
        </pc:spChg>
        <pc:spChg chg="add mod">
          <ac:chgData name="tanaboon tongbuasirilai" userId="3a6fbbe2-a5cd-4f36-96f1-1e3cf3325333" providerId="ADAL" clId="{5D587EFA-BE5B-404D-BA5C-4E7F43AC77A1}" dt="2024-02-18T04:21:48.132" v="2758" actId="26606"/>
          <ac:spMkLst>
            <pc:docMk/>
            <pc:sldMk cId="134610471" sldId="363"/>
            <ac:spMk id="6" creationId="{E0BB36E8-75AE-D4B2-804A-7212D151ACE6}"/>
          </ac:spMkLst>
        </pc:spChg>
        <pc:spChg chg="add mod">
          <ac:chgData name="tanaboon tongbuasirilai" userId="3a6fbbe2-a5cd-4f36-96f1-1e3cf3325333" providerId="ADAL" clId="{5D587EFA-BE5B-404D-BA5C-4E7F43AC77A1}" dt="2024-02-18T04:21:48.132" v="2758" actId="26606"/>
          <ac:spMkLst>
            <pc:docMk/>
            <pc:sldMk cId="134610471" sldId="363"/>
            <ac:spMk id="15" creationId="{C7BB21C4-6932-0D8E-2408-3D7635EEB9CF}"/>
          </ac:spMkLst>
        </pc:spChg>
        <pc:spChg chg="add mod">
          <ac:chgData name="tanaboon tongbuasirilai" userId="3a6fbbe2-a5cd-4f36-96f1-1e3cf3325333" providerId="ADAL" clId="{5D587EFA-BE5B-404D-BA5C-4E7F43AC77A1}" dt="2024-02-18T04:21:48.132" v="2758" actId="26606"/>
          <ac:spMkLst>
            <pc:docMk/>
            <pc:sldMk cId="134610471" sldId="363"/>
            <ac:spMk id="16" creationId="{518F4AF5-794C-630E-14E2-3CFEE688DA0F}"/>
          </ac:spMkLst>
        </pc:spChg>
        <pc:spChg chg="add mod">
          <ac:chgData name="tanaboon tongbuasirilai" userId="3a6fbbe2-a5cd-4f36-96f1-1e3cf3325333" providerId="ADAL" clId="{5D587EFA-BE5B-404D-BA5C-4E7F43AC77A1}" dt="2024-02-18T04:21:48.132" v="2758" actId="26606"/>
          <ac:spMkLst>
            <pc:docMk/>
            <pc:sldMk cId="134610471" sldId="363"/>
            <ac:spMk id="17" creationId="{A98D6D2E-A03E-7235-C929-8AE2F2FF9AA1}"/>
          </ac:spMkLst>
        </pc:spChg>
        <pc:spChg chg="add mod">
          <ac:chgData name="tanaboon tongbuasirilai" userId="3a6fbbe2-a5cd-4f36-96f1-1e3cf3325333" providerId="ADAL" clId="{5D587EFA-BE5B-404D-BA5C-4E7F43AC77A1}" dt="2024-02-18T04:21:48.132" v="2758" actId="26606"/>
          <ac:spMkLst>
            <pc:docMk/>
            <pc:sldMk cId="134610471" sldId="363"/>
            <ac:spMk id="18" creationId="{32FFA35C-051F-D42D-EE2C-6C1872B1074C}"/>
          </ac:spMkLst>
        </pc:spChg>
        <pc:spChg chg="add mod">
          <ac:chgData name="tanaboon tongbuasirilai" userId="3a6fbbe2-a5cd-4f36-96f1-1e3cf3325333" providerId="ADAL" clId="{5D587EFA-BE5B-404D-BA5C-4E7F43AC77A1}" dt="2024-02-18T04:21:48.132" v="2758" actId="26606"/>
          <ac:spMkLst>
            <pc:docMk/>
            <pc:sldMk cId="134610471" sldId="363"/>
            <ac:spMk id="19" creationId="{41B4BE5D-6082-2B69-6E35-0B56A94ABC34}"/>
          </ac:spMkLst>
        </pc:spChg>
        <pc:spChg chg="add del mod">
          <ac:chgData name="tanaboon tongbuasirilai" userId="3a6fbbe2-a5cd-4f36-96f1-1e3cf3325333" providerId="ADAL" clId="{5D587EFA-BE5B-404D-BA5C-4E7F43AC77A1}" dt="2024-02-18T04:23:11.149" v="2766" actId="478"/>
          <ac:spMkLst>
            <pc:docMk/>
            <pc:sldMk cId="134610471" sldId="363"/>
            <ac:spMk id="20" creationId="{D10E8709-FA18-C381-F14C-9A3846831019}"/>
          </ac:spMkLst>
        </pc:spChg>
        <pc:spChg chg="add mod">
          <ac:chgData name="tanaboon tongbuasirilai" userId="3a6fbbe2-a5cd-4f36-96f1-1e3cf3325333" providerId="ADAL" clId="{5D587EFA-BE5B-404D-BA5C-4E7F43AC77A1}" dt="2024-02-18T04:23:40.800" v="2786" actId="1076"/>
          <ac:spMkLst>
            <pc:docMk/>
            <pc:sldMk cId="134610471" sldId="363"/>
            <ac:spMk id="21" creationId="{F4CCBFB7-8FE5-C326-83AB-E831A665B489}"/>
          </ac:spMkLst>
        </pc:spChg>
        <pc:spChg chg="add">
          <ac:chgData name="tanaboon tongbuasirilai" userId="3a6fbbe2-a5cd-4f36-96f1-1e3cf3325333" providerId="ADAL" clId="{5D587EFA-BE5B-404D-BA5C-4E7F43AC77A1}" dt="2024-02-18T04:21:48.132" v="2758" actId="26606"/>
          <ac:spMkLst>
            <pc:docMk/>
            <pc:sldMk cId="134610471" sldId="363"/>
            <ac:spMk id="24" creationId="{7301F447-EEF7-48F5-AF73-7566EE7F64AD}"/>
          </ac:spMkLst>
        </pc:spChg>
        <pc:spChg chg="add">
          <ac:chgData name="tanaboon tongbuasirilai" userId="3a6fbbe2-a5cd-4f36-96f1-1e3cf3325333" providerId="ADAL" clId="{5D587EFA-BE5B-404D-BA5C-4E7F43AC77A1}" dt="2024-02-18T04:21:48.132" v="2758" actId="26606"/>
          <ac:spMkLst>
            <pc:docMk/>
            <pc:sldMk cId="134610471" sldId="363"/>
            <ac:spMk id="26" creationId="{F7117410-A2A4-4085-9ADC-46744551DBDE}"/>
          </ac:spMkLst>
        </pc:spChg>
        <pc:spChg chg="add">
          <ac:chgData name="tanaboon tongbuasirilai" userId="3a6fbbe2-a5cd-4f36-96f1-1e3cf3325333" providerId="ADAL" clId="{5D587EFA-BE5B-404D-BA5C-4E7F43AC77A1}" dt="2024-02-18T04:21:48.132" v="2758" actId="26606"/>
          <ac:spMkLst>
            <pc:docMk/>
            <pc:sldMk cId="134610471" sldId="363"/>
            <ac:spMk id="28" creationId="{99F74EB5-E547-4FB4-95F5-BCC788F3C4A0}"/>
          </ac:spMkLst>
        </pc:spChg>
        <pc:picChg chg="add mod">
          <ac:chgData name="tanaboon tongbuasirilai" userId="3a6fbbe2-a5cd-4f36-96f1-1e3cf3325333" providerId="ADAL" clId="{5D587EFA-BE5B-404D-BA5C-4E7F43AC77A1}" dt="2024-02-18T04:23:07.112" v="2760" actId="27614"/>
          <ac:picMkLst>
            <pc:docMk/>
            <pc:sldMk cId="134610471" sldId="363"/>
            <ac:picMk id="5" creationId="{6628C086-81FA-FB6B-9B70-F5FCA4ED87E2}"/>
          </ac:picMkLst>
        </pc:picChg>
        <pc:picChg chg="add mod">
          <ac:chgData name="tanaboon tongbuasirilai" userId="3a6fbbe2-a5cd-4f36-96f1-1e3cf3325333" providerId="ADAL" clId="{5D587EFA-BE5B-404D-BA5C-4E7F43AC77A1}" dt="2024-02-18T04:23:07.114" v="2762" actId="27614"/>
          <ac:picMkLst>
            <pc:docMk/>
            <pc:sldMk cId="134610471" sldId="363"/>
            <ac:picMk id="8" creationId="{88CB667D-6B8B-C23B-8658-CDA5DBF103B0}"/>
          </ac:picMkLst>
        </pc:picChg>
        <pc:picChg chg="add mod">
          <ac:chgData name="tanaboon tongbuasirilai" userId="3a6fbbe2-a5cd-4f36-96f1-1e3cf3325333" providerId="ADAL" clId="{5D587EFA-BE5B-404D-BA5C-4E7F43AC77A1}" dt="2024-02-18T04:23:07.217" v="2764" actId="27614"/>
          <ac:picMkLst>
            <pc:docMk/>
            <pc:sldMk cId="134610471" sldId="363"/>
            <ac:picMk id="10" creationId="{5A94B53C-2632-CBF5-F31A-0EE6EABAD375}"/>
          </ac:picMkLst>
        </pc:picChg>
        <pc:picChg chg="add mod">
          <ac:chgData name="tanaboon tongbuasirilai" userId="3a6fbbe2-a5cd-4f36-96f1-1e3cf3325333" providerId="ADAL" clId="{5D587EFA-BE5B-404D-BA5C-4E7F43AC77A1}" dt="2024-02-18T04:21:48.132" v="2758" actId="26606"/>
          <ac:picMkLst>
            <pc:docMk/>
            <pc:sldMk cId="134610471" sldId="363"/>
            <ac:picMk id="12" creationId="{3B64513F-5DEC-B599-1878-2D8D2BD89EB6}"/>
          </ac:picMkLst>
        </pc:picChg>
        <pc:picChg chg="add mod">
          <ac:chgData name="tanaboon tongbuasirilai" userId="3a6fbbe2-a5cd-4f36-96f1-1e3cf3325333" providerId="ADAL" clId="{5D587EFA-BE5B-404D-BA5C-4E7F43AC77A1}" dt="2024-02-18T04:21:48.132" v="2758" actId="26606"/>
          <ac:picMkLst>
            <pc:docMk/>
            <pc:sldMk cId="134610471" sldId="363"/>
            <ac:picMk id="14" creationId="{FB174A1C-0500-079C-B869-126B97682984}"/>
          </ac:picMkLst>
        </pc:picChg>
      </pc:sldChg>
      <pc:sldChg chg="addSp delSp modSp new mod setBg">
        <pc:chgData name="tanaboon tongbuasirilai" userId="3a6fbbe2-a5cd-4f36-96f1-1e3cf3325333" providerId="ADAL" clId="{5D587EFA-BE5B-404D-BA5C-4E7F43AC77A1}" dt="2024-02-18T04:52:38.558" v="3246" actId="14100"/>
        <pc:sldMkLst>
          <pc:docMk/>
          <pc:sldMk cId="2990631328" sldId="364"/>
        </pc:sldMkLst>
        <pc:spChg chg="mod ord">
          <ac:chgData name="tanaboon tongbuasirilai" userId="3a6fbbe2-a5cd-4f36-96f1-1e3cf3325333" providerId="ADAL" clId="{5D587EFA-BE5B-404D-BA5C-4E7F43AC77A1}" dt="2024-02-18T04:31:16.012" v="3000" actId="404"/>
          <ac:spMkLst>
            <pc:docMk/>
            <pc:sldMk cId="2990631328" sldId="364"/>
            <ac:spMk id="2" creationId="{8CC564E3-F0F9-28C0-CF06-EC3C5B723E56}"/>
          </ac:spMkLst>
        </pc:spChg>
        <pc:spChg chg="del">
          <ac:chgData name="tanaboon tongbuasirilai" userId="3a6fbbe2-a5cd-4f36-96f1-1e3cf3325333" providerId="ADAL" clId="{5D587EFA-BE5B-404D-BA5C-4E7F43AC77A1}" dt="2024-02-18T04:27:59.644" v="2787" actId="478"/>
          <ac:spMkLst>
            <pc:docMk/>
            <pc:sldMk cId="2990631328" sldId="364"/>
            <ac:spMk id="3" creationId="{DB40BA6A-C276-9BB1-06AA-37C4826AA42A}"/>
          </ac:spMkLst>
        </pc:spChg>
        <pc:spChg chg="add mod">
          <ac:chgData name="tanaboon tongbuasirilai" userId="3a6fbbe2-a5cd-4f36-96f1-1e3cf3325333" providerId="ADAL" clId="{5D587EFA-BE5B-404D-BA5C-4E7F43AC77A1}" dt="2024-02-18T04:52:38.558" v="3246" actId="14100"/>
          <ac:spMkLst>
            <pc:docMk/>
            <pc:sldMk cId="2990631328" sldId="364"/>
            <ac:spMk id="8" creationId="{7539A4D1-7ABD-B9BE-8CB3-950A02631A95}"/>
          </ac:spMkLst>
        </pc:spChg>
        <pc:spChg chg="add mod">
          <ac:chgData name="tanaboon tongbuasirilai" userId="3a6fbbe2-a5cd-4f36-96f1-1e3cf3325333" providerId="ADAL" clId="{5D587EFA-BE5B-404D-BA5C-4E7F43AC77A1}" dt="2024-02-18T04:52:20.604" v="3244" actId="14100"/>
          <ac:spMkLst>
            <pc:docMk/>
            <pc:sldMk cId="2990631328" sldId="364"/>
            <ac:spMk id="9" creationId="{0E60B25A-E490-41D0-AAFC-0A9BA56D5992}"/>
          </ac:spMkLst>
        </pc:spChg>
        <pc:spChg chg="add">
          <ac:chgData name="tanaboon tongbuasirilai" userId="3a6fbbe2-a5cd-4f36-96f1-1e3cf3325333" providerId="ADAL" clId="{5D587EFA-BE5B-404D-BA5C-4E7F43AC77A1}" dt="2024-02-18T04:29:28.063" v="2937" actId="26606"/>
          <ac:spMkLst>
            <pc:docMk/>
            <pc:sldMk cId="2990631328" sldId="364"/>
            <ac:spMk id="14" creationId="{E8D41CF8-5232-42BC-8D05-AFEDE215398E}"/>
          </ac:spMkLst>
        </pc:spChg>
        <pc:spChg chg="add">
          <ac:chgData name="tanaboon tongbuasirilai" userId="3a6fbbe2-a5cd-4f36-96f1-1e3cf3325333" providerId="ADAL" clId="{5D587EFA-BE5B-404D-BA5C-4E7F43AC77A1}" dt="2024-02-18T04:29:28.063" v="2937" actId="26606"/>
          <ac:spMkLst>
            <pc:docMk/>
            <pc:sldMk cId="2990631328" sldId="364"/>
            <ac:spMk id="16" creationId="{49237091-E62C-4878-AA4C-0B9995ADB28F}"/>
          </ac:spMkLst>
        </pc:spChg>
        <pc:picChg chg="add mod">
          <ac:chgData name="tanaboon tongbuasirilai" userId="3a6fbbe2-a5cd-4f36-96f1-1e3cf3325333" providerId="ADAL" clId="{5D587EFA-BE5B-404D-BA5C-4E7F43AC77A1}" dt="2024-02-18T04:29:40.584" v="2938" actId="27614"/>
          <ac:picMkLst>
            <pc:docMk/>
            <pc:sldMk cId="2990631328" sldId="364"/>
            <ac:picMk id="5" creationId="{8C0154E9-7557-8FF0-8981-8017643BDED3}"/>
          </ac:picMkLst>
        </pc:picChg>
        <pc:picChg chg="add mod ord">
          <ac:chgData name="tanaboon tongbuasirilai" userId="3a6fbbe2-a5cd-4f36-96f1-1e3cf3325333" providerId="ADAL" clId="{5D587EFA-BE5B-404D-BA5C-4E7F43AC77A1}" dt="2024-02-18T04:29:40.705" v="2939" actId="27614"/>
          <ac:picMkLst>
            <pc:docMk/>
            <pc:sldMk cId="2990631328" sldId="364"/>
            <ac:picMk id="7" creationId="{A1AAE2C0-26CF-747E-A7DA-A9AF2F1BBF50}"/>
          </ac:picMkLst>
        </pc:picChg>
      </pc:sldChg>
      <pc:sldChg chg="addSp delSp modSp new mod ord setBg">
        <pc:chgData name="tanaboon tongbuasirilai" userId="3a6fbbe2-a5cd-4f36-96f1-1e3cf3325333" providerId="ADAL" clId="{5D587EFA-BE5B-404D-BA5C-4E7F43AC77A1}" dt="2024-02-19T03:43:25.156" v="6317" actId="1076"/>
        <pc:sldMkLst>
          <pc:docMk/>
          <pc:sldMk cId="3905418701" sldId="365"/>
        </pc:sldMkLst>
        <pc:spChg chg="mod">
          <ac:chgData name="tanaboon tongbuasirilai" userId="3a6fbbe2-a5cd-4f36-96f1-1e3cf3325333" providerId="ADAL" clId="{5D587EFA-BE5B-404D-BA5C-4E7F43AC77A1}" dt="2024-02-19T03:42:29.597" v="6300" actId="26606"/>
          <ac:spMkLst>
            <pc:docMk/>
            <pc:sldMk cId="3905418701" sldId="365"/>
            <ac:spMk id="2" creationId="{EB13C216-3E79-A2CE-1E4B-7490C2146E81}"/>
          </ac:spMkLst>
        </pc:spChg>
        <pc:spChg chg="del">
          <ac:chgData name="tanaboon tongbuasirilai" userId="3a6fbbe2-a5cd-4f36-96f1-1e3cf3325333" providerId="ADAL" clId="{5D587EFA-BE5B-404D-BA5C-4E7F43AC77A1}" dt="2024-02-19T03:36:22.809" v="6144" actId="478"/>
          <ac:spMkLst>
            <pc:docMk/>
            <pc:sldMk cId="3905418701" sldId="365"/>
            <ac:spMk id="3" creationId="{33B0AF87-6EAB-10A6-6264-3AD867BBD3D7}"/>
          </ac:spMkLst>
        </pc:spChg>
        <pc:spChg chg="add mod">
          <ac:chgData name="tanaboon tongbuasirilai" userId="3a6fbbe2-a5cd-4f36-96f1-1e3cf3325333" providerId="ADAL" clId="{5D587EFA-BE5B-404D-BA5C-4E7F43AC77A1}" dt="2024-02-19T03:42:54.042" v="6304" actId="1076"/>
          <ac:spMkLst>
            <pc:docMk/>
            <pc:sldMk cId="3905418701" sldId="365"/>
            <ac:spMk id="6" creationId="{03454EF8-4DBC-B350-4930-B29CC8660AE4}"/>
          </ac:spMkLst>
        </pc:spChg>
        <pc:spChg chg="add mod">
          <ac:chgData name="tanaboon tongbuasirilai" userId="3a6fbbe2-a5cd-4f36-96f1-1e3cf3325333" providerId="ADAL" clId="{5D587EFA-BE5B-404D-BA5C-4E7F43AC77A1}" dt="2024-02-19T03:43:00.983" v="6308" actId="1076"/>
          <ac:spMkLst>
            <pc:docMk/>
            <pc:sldMk cId="3905418701" sldId="365"/>
            <ac:spMk id="10" creationId="{1BECC560-C7B5-F540-0BDF-E33E840F2952}"/>
          </ac:spMkLst>
        </pc:spChg>
        <pc:spChg chg="add mod">
          <ac:chgData name="tanaboon tongbuasirilai" userId="3a6fbbe2-a5cd-4f36-96f1-1e3cf3325333" providerId="ADAL" clId="{5D587EFA-BE5B-404D-BA5C-4E7F43AC77A1}" dt="2024-02-19T03:42:59.001" v="6307" actId="1076"/>
          <ac:spMkLst>
            <pc:docMk/>
            <pc:sldMk cId="3905418701" sldId="365"/>
            <ac:spMk id="11" creationId="{E51100B2-56AC-E4C2-70D0-219E316185A8}"/>
          </ac:spMkLst>
        </pc:spChg>
        <pc:spChg chg="add mod">
          <ac:chgData name="tanaboon tongbuasirilai" userId="3a6fbbe2-a5cd-4f36-96f1-1e3cf3325333" providerId="ADAL" clId="{5D587EFA-BE5B-404D-BA5C-4E7F43AC77A1}" dt="2024-02-19T03:43:25.156" v="6317" actId="1076"/>
          <ac:spMkLst>
            <pc:docMk/>
            <pc:sldMk cId="3905418701" sldId="365"/>
            <ac:spMk id="13" creationId="{E1B16042-B600-596B-80E1-38640094F029}"/>
          </ac:spMkLst>
        </pc:spChg>
        <pc:spChg chg="add">
          <ac:chgData name="tanaboon tongbuasirilai" userId="3a6fbbe2-a5cd-4f36-96f1-1e3cf3325333" providerId="ADAL" clId="{5D587EFA-BE5B-404D-BA5C-4E7F43AC77A1}" dt="2024-02-19T03:42:29.597" v="6300" actId="26606"/>
          <ac:spMkLst>
            <pc:docMk/>
            <pc:sldMk cId="3905418701" sldId="365"/>
            <ac:spMk id="18" creationId="{53B021B3-DE93-4AB7-8A18-CF5F1CED88B8}"/>
          </ac:spMkLst>
        </pc:spChg>
        <pc:spChg chg="add">
          <ac:chgData name="tanaboon tongbuasirilai" userId="3a6fbbe2-a5cd-4f36-96f1-1e3cf3325333" providerId="ADAL" clId="{5D587EFA-BE5B-404D-BA5C-4E7F43AC77A1}" dt="2024-02-19T03:42:29.597" v="6300" actId="26606"/>
          <ac:spMkLst>
            <pc:docMk/>
            <pc:sldMk cId="3905418701" sldId="365"/>
            <ac:spMk id="20" creationId="{52D502E5-F6B4-4D58-B4AE-FC466FF15EE8}"/>
          </ac:spMkLst>
        </pc:spChg>
        <pc:spChg chg="add">
          <ac:chgData name="tanaboon tongbuasirilai" userId="3a6fbbe2-a5cd-4f36-96f1-1e3cf3325333" providerId="ADAL" clId="{5D587EFA-BE5B-404D-BA5C-4E7F43AC77A1}" dt="2024-02-19T03:42:29.597" v="6300" actId="26606"/>
          <ac:spMkLst>
            <pc:docMk/>
            <pc:sldMk cId="3905418701" sldId="365"/>
            <ac:spMk id="22" creationId="{9DECDBF4-02B6-4BB4-B65B-B8107AD6A9E8}"/>
          </ac:spMkLst>
        </pc:spChg>
        <pc:spChg chg="add del">
          <ac:chgData name="tanaboon tongbuasirilai" userId="3a6fbbe2-a5cd-4f36-96f1-1e3cf3325333" providerId="ADAL" clId="{5D587EFA-BE5B-404D-BA5C-4E7F43AC77A1}" dt="2024-02-19T03:43:07.858" v="6311" actId="22"/>
          <ac:spMkLst>
            <pc:docMk/>
            <pc:sldMk cId="3905418701" sldId="365"/>
            <ac:spMk id="25" creationId="{E63BDB07-012A-58EF-D633-119486C385D8}"/>
          </ac:spMkLst>
        </pc:spChg>
        <pc:spChg chg="add mod">
          <ac:chgData name="tanaboon tongbuasirilai" userId="3a6fbbe2-a5cd-4f36-96f1-1e3cf3325333" providerId="ADAL" clId="{5D587EFA-BE5B-404D-BA5C-4E7F43AC77A1}" dt="2024-02-19T03:43:15.113" v="6316" actId="1076"/>
          <ac:spMkLst>
            <pc:docMk/>
            <pc:sldMk cId="3905418701" sldId="365"/>
            <ac:spMk id="27" creationId="{D74CB5EE-A94E-53C3-EB29-2ACCE8C434B8}"/>
          </ac:spMkLst>
        </pc:spChg>
        <pc:picChg chg="add mod">
          <ac:chgData name="tanaboon tongbuasirilai" userId="3a6fbbe2-a5cd-4f36-96f1-1e3cf3325333" providerId="ADAL" clId="{5D587EFA-BE5B-404D-BA5C-4E7F43AC77A1}" dt="2024-02-19T03:42:57.261" v="6306" actId="1076"/>
          <ac:picMkLst>
            <pc:docMk/>
            <pc:sldMk cId="3905418701" sldId="365"/>
            <ac:picMk id="5" creationId="{95CABC44-F7BC-E8DB-F073-404046AD0EDE}"/>
          </ac:picMkLst>
        </pc:picChg>
        <pc:cxnChg chg="add mod">
          <ac:chgData name="tanaboon tongbuasirilai" userId="3a6fbbe2-a5cd-4f36-96f1-1e3cf3325333" providerId="ADAL" clId="{5D587EFA-BE5B-404D-BA5C-4E7F43AC77A1}" dt="2024-02-19T03:42:57.261" v="6306" actId="1076"/>
          <ac:cxnSpMkLst>
            <pc:docMk/>
            <pc:sldMk cId="3905418701" sldId="365"/>
            <ac:cxnSpMk id="8" creationId="{18D0195F-88BF-874D-A978-65AF768BCC4D}"/>
          </ac:cxnSpMkLst>
        </pc:cxnChg>
      </pc:sldChg>
      <pc:sldChg chg="addSp delSp modSp new mod ord setBg">
        <pc:chgData name="tanaboon tongbuasirilai" userId="3a6fbbe2-a5cd-4f36-96f1-1e3cf3325333" providerId="ADAL" clId="{5D587EFA-BE5B-404D-BA5C-4E7F43AC77A1}" dt="2024-02-18T16:39:29.677" v="5574" actId="403"/>
        <pc:sldMkLst>
          <pc:docMk/>
          <pc:sldMk cId="3483683075" sldId="366"/>
        </pc:sldMkLst>
        <pc:spChg chg="mod">
          <ac:chgData name="tanaboon tongbuasirilai" userId="3a6fbbe2-a5cd-4f36-96f1-1e3cf3325333" providerId="ADAL" clId="{5D587EFA-BE5B-404D-BA5C-4E7F43AC77A1}" dt="2024-02-18T16:39:29.677" v="5574" actId="403"/>
          <ac:spMkLst>
            <pc:docMk/>
            <pc:sldMk cId="3483683075" sldId="366"/>
            <ac:spMk id="2" creationId="{D879D87C-6304-C33E-1BF1-6B3375A9DFF7}"/>
          </ac:spMkLst>
        </pc:spChg>
        <pc:spChg chg="del mod">
          <ac:chgData name="tanaboon tongbuasirilai" userId="3a6fbbe2-a5cd-4f36-96f1-1e3cf3325333" providerId="ADAL" clId="{5D587EFA-BE5B-404D-BA5C-4E7F43AC77A1}" dt="2024-02-18T16:26:17.107" v="5439" actId="478"/>
          <ac:spMkLst>
            <pc:docMk/>
            <pc:sldMk cId="3483683075" sldId="366"/>
            <ac:spMk id="3" creationId="{07F91E81-98F8-38EB-0940-D5639B84D1B1}"/>
          </ac:spMkLst>
        </pc:spChg>
        <pc:spChg chg="add mod">
          <ac:chgData name="tanaboon tongbuasirilai" userId="3a6fbbe2-a5cd-4f36-96f1-1e3cf3325333" providerId="ADAL" clId="{5D587EFA-BE5B-404D-BA5C-4E7F43AC77A1}" dt="2024-02-18T16:29:45.081" v="5475" actId="26606"/>
          <ac:spMkLst>
            <pc:docMk/>
            <pc:sldMk cId="3483683075" sldId="366"/>
            <ac:spMk id="12" creationId="{DD39F585-046D-9E14-A3A5-78A0BE56E7A1}"/>
          </ac:spMkLst>
        </pc:spChg>
        <pc:spChg chg="add mod">
          <ac:chgData name="tanaboon tongbuasirilai" userId="3a6fbbe2-a5cd-4f36-96f1-1e3cf3325333" providerId="ADAL" clId="{5D587EFA-BE5B-404D-BA5C-4E7F43AC77A1}" dt="2024-02-18T16:29:45.081" v="5475" actId="26606"/>
          <ac:spMkLst>
            <pc:docMk/>
            <pc:sldMk cId="3483683075" sldId="366"/>
            <ac:spMk id="13" creationId="{4BE97478-D495-5BDA-1746-49ED2A0A0299}"/>
          </ac:spMkLst>
        </pc:spChg>
        <pc:spChg chg="add mod">
          <ac:chgData name="tanaboon tongbuasirilai" userId="3a6fbbe2-a5cd-4f36-96f1-1e3cf3325333" providerId="ADAL" clId="{5D587EFA-BE5B-404D-BA5C-4E7F43AC77A1}" dt="2024-02-18T16:29:45.081" v="5475" actId="26606"/>
          <ac:spMkLst>
            <pc:docMk/>
            <pc:sldMk cId="3483683075" sldId="366"/>
            <ac:spMk id="14" creationId="{D7AB322B-4E30-8E09-5001-7FADAA407A26}"/>
          </ac:spMkLst>
        </pc:spChg>
        <pc:spChg chg="add">
          <ac:chgData name="tanaboon tongbuasirilai" userId="3a6fbbe2-a5cd-4f36-96f1-1e3cf3325333" providerId="ADAL" clId="{5D587EFA-BE5B-404D-BA5C-4E7F43AC77A1}" dt="2024-02-18T16:29:45.081" v="5475" actId="26606"/>
          <ac:spMkLst>
            <pc:docMk/>
            <pc:sldMk cId="3483683075" sldId="366"/>
            <ac:spMk id="2055" creationId="{53B021B3-DE93-4AB7-8A18-CF5F1CED88B8}"/>
          </ac:spMkLst>
        </pc:spChg>
        <pc:spChg chg="add">
          <ac:chgData name="tanaboon tongbuasirilai" userId="3a6fbbe2-a5cd-4f36-96f1-1e3cf3325333" providerId="ADAL" clId="{5D587EFA-BE5B-404D-BA5C-4E7F43AC77A1}" dt="2024-02-18T16:29:45.081" v="5475" actId="26606"/>
          <ac:spMkLst>
            <pc:docMk/>
            <pc:sldMk cId="3483683075" sldId="366"/>
            <ac:spMk id="2057" creationId="{52D502E5-F6B4-4D58-B4AE-FC466FF15EE8}"/>
          </ac:spMkLst>
        </pc:spChg>
        <pc:spChg chg="add">
          <ac:chgData name="tanaboon tongbuasirilai" userId="3a6fbbe2-a5cd-4f36-96f1-1e3cf3325333" providerId="ADAL" clId="{5D587EFA-BE5B-404D-BA5C-4E7F43AC77A1}" dt="2024-02-18T16:29:45.081" v="5475" actId="26606"/>
          <ac:spMkLst>
            <pc:docMk/>
            <pc:sldMk cId="3483683075" sldId="366"/>
            <ac:spMk id="2059" creationId="{9DECDBF4-02B6-4BB4-B65B-B8107AD6A9E8}"/>
          </ac:spMkLst>
        </pc:spChg>
        <pc:picChg chg="add mod">
          <ac:chgData name="tanaboon tongbuasirilai" userId="3a6fbbe2-a5cd-4f36-96f1-1e3cf3325333" providerId="ADAL" clId="{5D587EFA-BE5B-404D-BA5C-4E7F43AC77A1}" dt="2024-02-18T16:29:53.402" v="5477" actId="27614"/>
          <ac:picMkLst>
            <pc:docMk/>
            <pc:sldMk cId="3483683075" sldId="366"/>
            <ac:picMk id="5" creationId="{44422BC6-69DE-2D4B-B06E-2FEC882D7C43}"/>
          </ac:picMkLst>
        </pc:picChg>
        <pc:picChg chg="add mod">
          <ac:chgData name="tanaboon tongbuasirilai" userId="3a6fbbe2-a5cd-4f36-96f1-1e3cf3325333" providerId="ADAL" clId="{5D587EFA-BE5B-404D-BA5C-4E7F43AC77A1}" dt="2024-02-18T16:29:53.842" v="5485" actId="27614"/>
          <ac:picMkLst>
            <pc:docMk/>
            <pc:sldMk cId="3483683075" sldId="366"/>
            <ac:picMk id="7" creationId="{EAB1678C-54D7-D7C4-BD34-5BA001CADA43}"/>
          </ac:picMkLst>
        </pc:picChg>
        <pc:picChg chg="add mod">
          <ac:chgData name="tanaboon tongbuasirilai" userId="3a6fbbe2-a5cd-4f36-96f1-1e3cf3325333" providerId="ADAL" clId="{5D587EFA-BE5B-404D-BA5C-4E7F43AC77A1}" dt="2024-02-18T16:29:53.701" v="5479" actId="27614"/>
          <ac:picMkLst>
            <pc:docMk/>
            <pc:sldMk cId="3483683075" sldId="366"/>
            <ac:picMk id="9" creationId="{235E4183-9A44-6E92-BF23-F75A59D9185B}"/>
          </ac:picMkLst>
        </pc:picChg>
        <pc:picChg chg="add mod">
          <ac:chgData name="tanaboon tongbuasirilai" userId="3a6fbbe2-a5cd-4f36-96f1-1e3cf3325333" providerId="ADAL" clId="{5D587EFA-BE5B-404D-BA5C-4E7F43AC77A1}" dt="2024-02-18T16:29:57.805" v="5487" actId="1076"/>
          <ac:picMkLst>
            <pc:docMk/>
            <pc:sldMk cId="3483683075" sldId="366"/>
            <ac:picMk id="11" creationId="{4CFB15CB-6A53-F86C-1133-DB199B1B51B0}"/>
          </ac:picMkLst>
        </pc:picChg>
        <pc:picChg chg="add mod">
          <ac:chgData name="tanaboon tongbuasirilai" userId="3a6fbbe2-a5cd-4f36-96f1-1e3cf3325333" providerId="ADAL" clId="{5D587EFA-BE5B-404D-BA5C-4E7F43AC77A1}" dt="2024-02-18T16:29:53.840" v="5483" actId="27614"/>
          <ac:picMkLst>
            <pc:docMk/>
            <pc:sldMk cId="3483683075" sldId="366"/>
            <ac:picMk id="2050" creationId="{C40758CB-9D25-A83E-75B3-D104756382FE}"/>
          </ac:picMkLst>
        </pc:picChg>
      </pc:sldChg>
      <pc:sldChg chg="addSp delSp modSp new mod">
        <pc:chgData name="tanaboon tongbuasirilai" userId="3a6fbbe2-a5cd-4f36-96f1-1e3cf3325333" providerId="ADAL" clId="{5D587EFA-BE5B-404D-BA5C-4E7F43AC77A1}" dt="2024-02-18T00:04:46.265" v="1753" actId="21"/>
        <pc:sldMkLst>
          <pc:docMk/>
          <pc:sldMk cId="4132453916" sldId="367"/>
        </pc:sldMkLst>
        <pc:spChg chg="mod">
          <ac:chgData name="tanaboon tongbuasirilai" userId="3a6fbbe2-a5cd-4f36-96f1-1e3cf3325333" providerId="ADAL" clId="{5D587EFA-BE5B-404D-BA5C-4E7F43AC77A1}" dt="2024-02-17T23:52:36.182" v="1394" actId="20577"/>
          <ac:spMkLst>
            <pc:docMk/>
            <pc:sldMk cId="4132453916" sldId="367"/>
            <ac:spMk id="2" creationId="{38FD90B5-98B0-A0A3-DA2E-047933776496}"/>
          </ac:spMkLst>
        </pc:spChg>
        <pc:spChg chg="del">
          <ac:chgData name="tanaboon tongbuasirilai" userId="3a6fbbe2-a5cd-4f36-96f1-1e3cf3325333" providerId="ADAL" clId="{5D587EFA-BE5B-404D-BA5C-4E7F43AC77A1}" dt="2024-02-17T23:53:54.314" v="1398" actId="478"/>
          <ac:spMkLst>
            <pc:docMk/>
            <pc:sldMk cId="4132453916" sldId="367"/>
            <ac:spMk id="3" creationId="{6F4832F9-DC4A-1215-9AA7-518E38E15991}"/>
          </ac:spMkLst>
        </pc:spChg>
        <pc:spChg chg="add mod">
          <ac:chgData name="tanaboon tongbuasirilai" userId="3a6fbbe2-a5cd-4f36-96f1-1e3cf3325333" providerId="ADAL" clId="{5D587EFA-BE5B-404D-BA5C-4E7F43AC77A1}" dt="2024-02-18T00:04:38.358" v="1752" actId="1035"/>
          <ac:spMkLst>
            <pc:docMk/>
            <pc:sldMk cId="4132453916" sldId="367"/>
            <ac:spMk id="8" creationId="{15818A68-8A56-283F-ED10-E69CE1D7B920}"/>
          </ac:spMkLst>
        </pc:spChg>
        <pc:spChg chg="add mod">
          <ac:chgData name="tanaboon tongbuasirilai" userId="3a6fbbe2-a5cd-4f36-96f1-1e3cf3325333" providerId="ADAL" clId="{5D587EFA-BE5B-404D-BA5C-4E7F43AC77A1}" dt="2024-02-18T00:04:38.358" v="1752" actId="1035"/>
          <ac:spMkLst>
            <pc:docMk/>
            <pc:sldMk cId="4132453916" sldId="367"/>
            <ac:spMk id="9" creationId="{F6447254-174B-756A-80D2-9A2A93FD8962}"/>
          </ac:spMkLst>
        </pc:spChg>
        <pc:spChg chg="add mod">
          <ac:chgData name="tanaboon tongbuasirilai" userId="3a6fbbe2-a5cd-4f36-96f1-1e3cf3325333" providerId="ADAL" clId="{5D587EFA-BE5B-404D-BA5C-4E7F43AC77A1}" dt="2024-02-18T00:04:38.358" v="1752" actId="1035"/>
          <ac:spMkLst>
            <pc:docMk/>
            <pc:sldMk cId="4132453916" sldId="367"/>
            <ac:spMk id="25" creationId="{031D4495-378A-1D3D-9335-A2D9D35035AB}"/>
          </ac:spMkLst>
        </pc:spChg>
        <pc:picChg chg="add mod">
          <ac:chgData name="tanaboon tongbuasirilai" userId="3a6fbbe2-a5cd-4f36-96f1-1e3cf3325333" providerId="ADAL" clId="{5D587EFA-BE5B-404D-BA5C-4E7F43AC77A1}" dt="2024-02-17T23:59:34.103" v="1632" actId="1076"/>
          <ac:picMkLst>
            <pc:docMk/>
            <pc:sldMk cId="4132453916" sldId="367"/>
            <ac:picMk id="5" creationId="{0FF6B98E-06F4-FDC8-8186-C51692E9CB58}"/>
          </ac:picMkLst>
        </pc:picChg>
        <pc:picChg chg="add mod">
          <ac:chgData name="tanaboon tongbuasirilai" userId="3a6fbbe2-a5cd-4f36-96f1-1e3cf3325333" providerId="ADAL" clId="{5D587EFA-BE5B-404D-BA5C-4E7F43AC77A1}" dt="2024-02-18T00:04:38.358" v="1752" actId="1035"/>
          <ac:picMkLst>
            <pc:docMk/>
            <pc:sldMk cId="4132453916" sldId="367"/>
            <ac:picMk id="7" creationId="{B9738998-09DD-C382-69F2-35B18D4EA2C4}"/>
          </ac:picMkLst>
        </pc:picChg>
        <pc:picChg chg="add mod">
          <ac:chgData name="tanaboon tongbuasirilai" userId="3a6fbbe2-a5cd-4f36-96f1-1e3cf3325333" providerId="ADAL" clId="{5D587EFA-BE5B-404D-BA5C-4E7F43AC77A1}" dt="2024-02-18T00:04:38.358" v="1752" actId="1035"/>
          <ac:picMkLst>
            <pc:docMk/>
            <pc:sldMk cId="4132453916" sldId="367"/>
            <ac:picMk id="11" creationId="{28881D32-C02C-B10A-79AE-E9D122628EB1}"/>
          </ac:picMkLst>
        </pc:picChg>
        <pc:picChg chg="add mod">
          <ac:chgData name="tanaboon tongbuasirilai" userId="3a6fbbe2-a5cd-4f36-96f1-1e3cf3325333" providerId="ADAL" clId="{5D587EFA-BE5B-404D-BA5C-4E7F43AC77A1}" dt="2024-02-18T00:04:38.358" v="1752" actId="1035"/>
          <ac:picMkLst>
            <pc:docMk/>
            <pc:sldMk cId="4132453916" sldId="367"/>
            <ac:picMk id="13" creationId="{364B9956-3751-948F-BA06-F07F12DFB6B5}"/>
          </ac:picMkLst>
        </pc:picChg>
        <pc:picChg chg="add mod">
          <ac:chgData name="tanaboon tongbuasirilai" userId="3a6fbbe2-a5cd-4f36-96f1-1e3cf3325333" providerId="ADAL" clId="{5D587EFA-BE5B-404D-BA5C-4E7F43AC77A1}" dt="2024-02-18T00:04:38.358" v="1752" actId="1035"/>
          <ac:picMkLst>
            <pc:docMk/>
            <pc:sldMk cId="4132453916" sldId="367"/>
            <ac:picMk id="24" creationId="{361ADD8B-FEA4-54FB-7ABF-9AB8705F4898}"/>
          </ac:picMkLst>
        </pc:picChg>
        <pc:picChg chg="add del mod">
          <ac:chgData name="tanaboon tongbuasirilai" userId="3a6fbbe2-a5cd-4f36-96f1-1e3cf3325333" providerId="ADAL" clId="{5D587EFA-BE5B-404D-BA5C-4E7F43AC77A1}" dt="2024-02-18T00:04:46.265" v="1753" actId="21"/>
          <ac:picMkLst>
            <pc:docMk/>
            <pc:sldMk cId="4132453916" sldId="367"/>
            <ac:picMk id="27" creationId="{C54B1CF1-7E7A-A685-BB19-30CDE66BC704}"/>
          </ac:picMkLst>
        </pc:picChg>
        <pc:cxnChg chg="add mod">
          <ac:chgData name="tanaboon tongbuasirilai" userId="3a6fbbe2-a5cd-4f36-96f1-1e3cf3325333" providerId="ADAL" clId="{5D587EFA-BE5B-404D-BA5C-4E7F43AC77A1}" dt="2024-02-18T00:04:38.358" v="1752" actId="1035"/>
          <ac:cxnSpMkLst>
            <pc:docMk/>
            <pc:sldMk cId="4132453916" sldId="367"/>
            <ac:cxnSpMk id="15" creationId="{2F5F1A35-951C-6595-13B4-8BFC9CBAD2CD}"/>
          </ac:cxnSpMkLst>
        </pc:cxnChg>
        <pc:cxnChg chg="add mod">
          <ac:chgData name="tanaboon tongbuasirilai" userId="3a6fbbe2-a5cd-4f36-96f1-1e3cf3325333" providerId="ADAL" clId="{5D587EFA-BE5B-404D-BA5C-4E7F43AC77A1}" dt="2024-02-18T00:04:38.358" v="1752" actId="1035"/>
          <ac:cxnSpMkLst>
            <pc:docMk/>
            <pc:sldMk cId="4132453916" sldId="367"/>
            <ac:cxnSpMk id="17" creationId="{64EA7875-5555-63AC-AC85-FC9180A58E35}"/>
          </ac:cxnSpMkLst>
        </pc:cxnChg>
        <pc:cxnChg chg="add mod">
          <ac:chgData name="tanaboon tongbuasirilai" userId="3a6fbbe2-a5cd-4f36-96f1-1e3cf3325333" providerId="ADAL" clId="{5D587EFA-BE5B-404D-BA5C-4E7F43AC77A1}" dt="2024-02-18T00:04:38.358" v="1752" actId="1035"/>
          <ac:cxnSpMkLst>
            <pc:docMk/>
            <pc:sldMk cId="4132453916" sldId="367"/>
            <ac:cxnSpMk id="20" creationId="{4A84AE43-E62D-09C3-AC76-3424E0E5DC8E}"/>
          </ac:cxnSpMkLst>
        </pc:cxnChg>
      </pc:sldChg>
      <pc:sldChg chg="addSp delSp modSp new mod setBg">
        <pc:chgData name="tanaboon tongbuasirilai" userId="3a6fbbe2-a5cd-4f36-96f1-1e3cf3325333" providerId="ADAL" clId="{5D587EFA-BE5B-404D-BA5C-4E7F43AC77A1}" dt="2024-02-18T04:03:18.936" v="2360" actId="1582"/>
        <pc:sldMkLst>
          <pc:docMk/>
          <pc:sldMk cId="1547865165" sldId="368"/>
        </pc:sldMkLst>
        <pc:spChg chg="mod">
          <ac:chgData name="tanaboon tongbuasirilai" userId="3a6fbbe2-a5cd-4f36-96f1-1e3cf3325333" providerId="ADAL" clId="{5D587EFA-BE5B-404D-BA5C-4E7F43AC77A1}" dt="2024-02-18T00:07:48.678" v="1866" actId="26606"/>
          <ac:spMkLst>
            <pc:docMk/>
            <pc:sldMk cId="1547865165" sldId="368"/>
            <ac:spMk id="2" creationId="{EEB869F1-0438-5A14-8299-F9424BF57140}"/>
          </ac:spMkLst>
        </pc:spChg>
        <pc:spChg chg="del">
          <ac:chgData name="tanaboon tongbuasirilai" userId="3a6fbbe2-a5cd-4f36-96f1-1e3cf3325333" providerId="ADAL" clId="{5D587EFA-BE5B-404D-BA5C-4E7F43AC77A1}" dt="2024-02-18T00:01:59.193" v="1669" actId="478"/>
          <ac:spMkLst>
            <pc:docMk/>
            <pc:sldMk cId="1547865165" sldId="368"/>
            <ac:spMk id="3" creationId="{78B98B40-423A-DFBD-4001-EA14CD093C49}"/>
          </ac:spMkLst>
        </pc:spChg>
        <pc:spChg chg="add mod">
          <ac:chgData name="tanaboon tongbuasirilai" userId="3a6fbbe2-a5cd-4f36-96f1-1e3cf3325333" providerId="ADAL" clId="{5D587EFA-BE5B-404D-BA5C-4E7F43AC77A1}" dt="2024-02-18T00:07:58.485" v="1869" actId="962"/>
          <ac:spMkLst>
            <pc:docMk/>
            <pc:sldMk cId="1547865165" sldId="368"/>
            <ac:spMk id="8" creationId="{87A69392-620A-D4ED-A90C-EAB647A79FF3}"/>
          </ac:spMkLst>
        </pc:spChg>
        <pc:spChg chg="add mod">
          <ac:chgData name="tanaboon tongbuasirilai" userId="3a6fbbe2-a5cd-4f36-96f1-1e3cf3325333" providerId="ADAL" clId="{5D587EFA-BE5B-404D-BA5C-4E7F43AC77A1}" dt="2024-02-18T00:08:03.157" v="1870" actId="13822"/>
          <ac:spMkLst>
            <pc:docMk/>
            <pc:sldMk cId="1547865165" sldId="368"/>
            <ac:spMk id="9" creationId="{CD74A8E1-2C93-E7FE-AE94-B4A1026F11EE}"/>
          </ac:spMkLst>
        </pc:spChg>
        <pc:spChg chg="add mod">
          <ac:chgData name="tanaboon tongbuasirilai" userId="3a6fbbe2-a5cd-4f36-96f1-1e3cf3325333" providerId="ADAL" clId="{5D587EFA-BE5B-404D-BA5C-4E7F43AC77A1}" dt="2024-02-18T00:08:06.757" v="1871" actId="13822"/>
          <ac:spMkLst>
            <pc:docMk/>
            <pc:sldMk cId="1547865165" sldId="368"/>
            <ac:spMk id="10" creationId="{858A551E-F95C-FDF6-C140-AA93F8CF45EE}"/>
          </ac:spMkLst>
        </pc:spChg>
        <pc:spChg chg="add del">
          <ac:chgData name="tanaboon tongbuasirilai" userId="3a6fbbe2-a5cd-4f36-96f1-1e3cf3325333" providerId="ADAL" clId="{5D587EFA-BE5B-404D-BA5C-4E7F43AC77A1}" dt="2024-02-18T00:07:48.661" v="1865" actId="26606"/>
          <ac:spMkLst>
            <pc:docMk/>
            <pc:sldMk cId="1547865165" sldId="368"/>
            <ac:spMk id="32" creationId="{955A2079-FA98-4876-80F0-72364A7D2EA4}"/>
          </ac:spMkLst>
        </pc:spChg>
        <pc:spChg chg="add">
          <ac:chgData name="tanaboon tongbuasirilai" userId="3a6fbbe2-a5cd-4f36-96f1-1e3cf3325333" providerId="ADAL" clId="{5D587EFA-BE5B-404D-BA5C-4E7F43AC77A1}" dt="2024-02-18T00:07:48.678" v="1866" actId="26606"/>
          <ac:spMkLst>
            <pc:docMk/>
            <pc:sldMk cId="1547865165" sldId="368"/>
            <ac:spMk id="34" creationId="{F7117410-A2A4-4085-9ADC-46744551DBDE}"/>
          </ac:spMkLst>
        </pc:spChg>
        <pc:spChg chg="add">
          <ac:chgData name="tanaboon tongbuasirilai" userId="3a6fbbe2-a5cd-4f36-96f1-1e3cf3325333" providerId="ADAL" clId="{5D587EFA-BE5B-404D-BA5C-4E7F43AC77A1}" dt="2024-02-18T00:07:48.678" v="1866" actId="26606"/>
          <ac:spMkLst>
            <pc:docMk/>
            <pc:sldMk cId="1547865165" sldId="368"/>
            <ac:spMk id="35" creationId="{7301F447-EEF7-48F5-AF73-7566EE7F64AD}"/>
          </ac:spMkLst>
        </pc:spChg>
        <pc:spChg chg="add">
          <ac:chgData name="tanaboon tongbuasirilai" userId="3a6fbbe2-a5cd-4f36-96f1-1e3cf3325333" providerId="ADAL" clId="{5D587EFA-BE5B-404D-BA5C-4E7F43AC77A1}" dt="2024-02-18T00:07:48.678" v="1866" actId="26606"/>
          <ac:spMkLst>
            <pc:docMk/>
            <pc:sldMk cId="1547865165" sldId="368"/>
            <ac:spMk id="36" creationId="{99F74EB5-E547-4FB4-95F5-BCC788F3C4A0}"/>
          </ac:spMkLst>
        </pc:spChg>
        <pc:picChg chg="add mod">
          <ac:chgData name="tanaboon tongbuasirilai" userId="3a6fbbe2-a5cd-4f36-96f1-1e3cf3325333" providerId="ADAL" clId="{5D587EFA-BE5B-404D-BA5C-4E7F43AC77A1}" dt="2024-02-18T00:07:58.484" v="1868" actId="27614"/>
          <ac:picMkLst>
            <pc:docMk/>
            <pc:sldMk cId="1547865165" sldId="368"/>
            <ac:picMk id="5" creationId="{6A96C1CB-720A-D30D-30CD-5B0FD2D5CAA8}"/>
          </ac:picMkLst>
        </pc:picChg>
        <pc:picChg chg="add mod">
          <ac:chgData name="tanaboon tongbuasirilai" userId="3a6fbbe2-a5cd-4f36-96f1-1e3cf3325333" providerId="ADAL" clId="{5D587EFA-BE5B-404D-BA5C-4E7F43AC77A1}" dt="2024-02-18T00:07:48.678" v="1866" actId="26606"/>
          <ac:picMkLst>
            <pc:docMk/>
            <pc:sldMk cId="1547865165" sldId="368"/>
            <ac:picMk id="7" creationId="{7D1FFBE2-493C-7F4F-A282-C8566C5964E1}"/>
          </ac:picMkLst>
        </pc:picChg>
        <pc:picChg chg="add mod">
          <ac:chgData name="tanaboon tongbuasirilai" userId="3a6fbbe2-a5cd-4f36-96f1-1e3cf3325333" providerId="ADAL" clId="{5D587EFA-BE5B-404D-BA5C-4E7F43AC77A1}" dt="2024-02-18T00:07:48.678" v="1866" actId="26606"/>
          <ac:picMkLst>
            <pc:docMk/>
            <pc:sldMk cId="1547865165" sldId="368"/>
            <ac:picMk id="27" creationId="{C54B1CF1-7E7A-A685-BB19-30CDE66BC704}"/>
          </ac:picMkLst>
        </pc:picChg>
        <pc:cxnChg chg="add mod">
          <ac:chgData name="tanaboon tongbuasirilai" userId="3a6fbbe2-a5cd-4f36-96f1-1e3cf3325333" providerId="ADAL" clId="{5D587EFA-BE5B-404D-BA5C-4E7F43AC77A1}" dt="2024-02-18T04:03:10.528" v="2358" actId="1582"/>
          <ac:cxnSpMkLst>
            <pc:docMk/>
            <pc:sldMk cId="1547865165" sldId="368"/>
            <ac:cxnSpMk id="12" creationId="{05413DC5-BEDF-7D11-E9CE-74756F58E18C}"/>
          </ac:cxnSpMkLst>
        </pc:cxnChg>
        <pc:cxnChg chg="add mod">
          <ac:chgData name="tanaboon tongbuasirilai" userId="3a6fbbe2-a5cd-4f36-96f1-1e3cf3325333" providerId="ADAL" clId="{5D587EFA-BE5B-404D-BA5C-4E7F43AC77A1}" dt="2024-02-18T04:03:14.523" v="2359" actId="1582"/>
          <ac:cxnSpMkLst>
            <pc:docMk/>
            <pc:sldMk cId="1547865165" sldId="368"/>
            <ac:cxnSpMk id="15" creationId="{29C430C5-D21F-FE40-B384-89B9DD2D6736}"/>
          </ac:cxnSpMkLst>
        </pc:cxnChg>
        <pc:cxnChg chg="add mod">
          <ac:chgData name="tanaboon tongbuasirilai" userId="3a6fbbe2-a5cd-4f36-96f1-1e3cf3325333" providerId="ADAL" clId="{5D587EFA-BE5B-404D-BA5C-4E7F43AC77A1}" dt="2024-02-18T04:03:18.936" v="2360" actId="1582"/>
          <ac:cxnSpMkLst>
            <pc:docMk/>
            <pc:sldMk cId="1547865165" sldId="368"/>
            <ac:cxnSpMk id="18" creationId="{BEA7306E-016F-5DF1-3731-8A87088733DB}"/>
          </ac:cxnSpMkLst>
        </pc:cxnChg>
      </pc:sldChg>
      <pc:sldChg chg="addSp delSp modSp new mod setBg">
        <pc:chgData name="tanaboon tongbuasirilai" userId="3a6fbbe2-a5cd-4f36-96f1-1e3cf3325333" providerId="ADAL" clId="{5D587EFA-BE5B-404D-BA5C-4E7F43AC77A1}" dt="2024-02-18T00:12:32.566" v="1960" actId="26606"/>
        <pc:sldMkLst>
          <pc:docMk/>
          <pc:sldMk cId="1899349091" sldId="369"/>
        </pc:sldMkLst>
        <pc:spChg chg="mod ord">
          <ac:chgData name="tanaboon tongbuasirilai" userId="3a6fbbe2-a5cd-4f36-96f1-1e3cf3325333" providerId="ADAL" clId="{5D587EFA-BE5B-404D-BA5C-4E7F43AC77A1}" dt="2024-02-18T00:12:32.566" v="1960" actId="26606"/>
          <ac:spMkLst>
            <pc:docMk/>
            <pc:sldMk cId="1899349091" sldId="369"/>
            <ac:spMk id="2" creationId="{22890ABB-1432-71D0-5F0B-A2332C2196F7}"/>
          </ac:spMkLst>
        </pc:spChg>
        <pc:spChg chg="del">
          <ac:chgData name="tanaboon tongbuasirilai" userId="3a6fbbe2-a5cd-4f36-96f1-1e3cf3325333" providerId="ADAL" clId="{5D587EFA-BE5B-404D-BA5C-4E7F43AC77A1}" dt="2024-02-18T00:10:30.419" v="1879" actId="478"/>
          <ac:spMkLst>
            <pc:docMk/>
            <pc:sldMk cId="1899349091" sldId="369"/>
            <ac:spMk id="3" creationId="{9E788913-0CA3-A386-2DAD-DBAD402B41E2}"/>
          </ac:spMkLst>
        </pc:spChg>
        <pc:spChg chg="add mod">
          <ac:chgData name="tanaboon tongbuasirilai" userId="3a6fbbe2-a5cd-4f36-96f1-1e3cf3325333" providerId="ADAL" clId="{5D587EFA-BE5B-404D-BA5C-4E7F43AC77A1}" dt="2024-02-18T00:12:32.566" v="1960" actId="26606"/>
          <ac:spMkLst>
            <pc:docMk/>
            <pc:sldMk cId="1899349091" sldId="369"/>
            <ac:spMk id="8" creationId="{8FB207EE-CE31-B3F3-44DC-51A26666B3DC}"/>
          </ac:spMkLst>
        </pc:spChg>
        <pc:spChg chg="add mod">
          <ac:chgData name="tanaboon tongbuasirilai" userId="3a6fbbe2-a5cd-4f36-96f1-1e3cf3325333" providerId="ADAL" clId="{5D587EFA-BE5B-404D-BA5C-4E7F43AC77A1}" dt="2024-02-18T00:12:32.566" v="1960" actId="26606"/>
          <ac:spMkLst>
            <pc:docMk/>
            <pc:sldMk cId="1899349091" sldId="369"/>
            <ac:spMk id="9" creationId="{BE6166A8-6BFA-989E-27D0-9C07AE86E01B}"/>
          </ac:spMkLst>
        </pc:spChg>
        <pc:spChg chg="add">
          <ac:chgData name="tanaboon tongbuasirilai" userId="3a6fbbe2-a5cd-4f36-96f1-1e3cf3325333" providerId="ADAL" clId="{5D587EFA-BE5B-404D-BA5C-4E7F43AC77A1}" dt="2024-02-18T00:12:32.566" v="1960" actId="26606"/>
          <ac:spMkLst>
            <pc:docMk/>
            <pc:sldMk cId="1899349091" sldId="369"/>
            <ac:spMk id="14" creationId="{A4AC5506-6312-4701-8D3C-40187889A947}"/>
          </ac:spMkLst>
        </pc:spChg>
        <pc:picChg chg="add mod">
          <ac:chgData name="tanaboon tongbuasirilai" userId="3a6fbbe2-a5cd-4f36-96f1-1e3cf3325333" providerId="ADAL" clId="{5D587EFA-BE5B-404D-BA5C-4E7F43AC77A1}" dt="2024-02-18T00:12:32.566" v="1960" actId="26606"/>
          <ac:picMkLst>
            <pc:docMk/>
            <pc:sldMk cId="1899349091" sldId="369"/>
            <ac:picMk id="5" creationId="{DA7FD1ED-8EAE-28E3-F261-0606E1BE21A0}"/>
          </ac:picMkLst>
        </pc:picChg>
        <pc:picChg chg="add mod ord">
          <ac:chgData name="tanaboon tongbuasirilai" userId="3a6fbbe2-a5cd-4f36-96f1-1e3cf3325333" providerId="ADAL" clId="{5D587EFA-BE5B-404D-BA5C-4E7F43AC77A1}" dt="2024-02-18T00:12:32.566" v="1960" actId="26606"/>
          <ac:picMkLst>
            <pc:docMk/>
            <pc:sldMk cId="1899349091" sldId="369"/>
            <ac:picMk id="7" creationId="{F68E7079-BE70-664A-8FA7-F7F005B2EA7A}"/>
          </ac:picMkLst>
        </pc:picChg>
        <pc:picChg chg="add">
          <ac:chgData name="tanaboon tongbuasirilai" userId="3a6fbbe2-a5cd-4f36-96f1-1e3cf3325333" providerId="ADAL" clId="{5D587EFA-BE5B-404D-BA5C-4E7F43AC77A1}" dt="2024-02-18T00:10:40.350" v="1880"/>
          <ac:picMkLst>
            <pc:docMk/>
            <pc:sldMk cId="1899349091" sldId="369"/>
            <ac:picMk id="1026" creationId="{9FDEA00C-C707-109C-75C7-94A87EE9EE7E}"/>
          </ac:picMkLst>
        </pc:picChg>
      </pc:sldChg>
      <pc:sldChg chg="addSp modSp new mod setBg">
        <pc:chgData name="tanaboon tongbuasirilai" userId="3a6fbbe2-a5cd-4f36-96f1-1e3cf3325333" providerId="ADAL" clId="{5D587EFA-BE5B-404D-BA5C-4E7F43AC77A1}" dt="2024-02-18T00:55:21.621" v="2349" actId="20577"/>
        <pc:sldMkLst>
          <pc:docMk/>
          <pc:sldMk cId="1273718121" sldId="370"/>
        </pc:sldMkLst>
        <pc:spChg chg="mod">
          <ac:chgData name="tanaboon tongbuasirilai" userId="3a6fbbe2-a5cd-4f36-96f1-1e3cf3325333" providerId="ADAL" clId="{5D587EFA-BE5B-404D-BA5C-4E7F43AC77A1}" dt="2024-02-18T00:49:36.582" v="2114" actId="26606"/>
          <ac:spMkLst>
            <pc:docMk/>
            <pc:sldMk cId="1273718121" sldId="370"/>
            <ac:spMk id="2" creationId="{5587A4D7-F0EA-99B3-35E8-9C4696A0AB0E}"/>
          </ac:spMkLst>
        </pc:spChg>
        <pc:spChg chg="mod">
          <ac:chgData name="tanaboon tongbuasirilai" userId="3a6fbbe2-a5cd-4f36-96f1-1e3cf3325333" providerId="ADAL" clId="{5D587EFA-BE5B-404D-BA5C-4E7F43AC77A1}" dt="2024-02-18T00:55:21.621" v="2349" actId="20577"/>
          <ac:spMkLst>
            <pc:docMk/>
            <pc:sldMk cId="1273718121" sldId="370"/>
            <ac:spMk id="3" creationId="{DF9ECDF0-588F-09FD-C675-9F0DCD833022}"/>
          </ac:spMkLst>
        </pc:spChg>
        <pc:spChg chg="add mod">
          <ac:chgData name="tanaboon tongbuasirilai" userId="3a6fbbe2-a5cd-4f36-96f1-1e3cf3325333" providerId="ADAL" clId="{5D587EFA-BE5B-404D-BA5C-4E7F43AC77A1}" dt="2024-02-18T00:50:21.542" v="2200" actId="1038"/>
          <ac:spMkLst>
            <pc:docMk/>
            <pc:sldMk cId="1273718121" sldId="370"/>
            <ac:spMk id="8" creationId="{23E1ADAD-14B1-BFAB-F35D-800EF4BEFF94}"/>
          </ac:spMkLst>
        </pc:spChg>
        <pc:spChg chg="add mod">
          <ac:chgData name="tanaboon tongbuasirilai" userId="3a6fbbe2-a5cd-4f36-96f1-1e3cf3325333" providerId="ADAL" clId="{5D587EFA-BE5B-404D-BA5C-4E7F43AC77A1}" dt="2024-02-18T00:50:24.742" v="2211" actId="1037"/>
          <ac:spMkLst>
            <pc:docMk/>
            <pc:sldMk cId="1273718121" sldId="370"/>
            <ac:spMk id="9" creationId="{028766B1-0664-CCE3-C28F-494FE8BEF8E5}"/>
          </ac:spMkLst>
        </pc:spChg>
        <pc:spChg chg="add">
          <ac:chgData name="tanaboon tongbuasirilai" userId="3a6fbbe2-a5cd-4f36-96f1-1e3cf3325333" providerId="ADAL" clId="{5D587EFA-BE5B-404D-BA5C-4E7F43AC77A1}" dt="2024-02-18T00:49:36.582" v="2114" actId="26606"/>
          <ac:spMkLst>
            <pc:docMk/>
            <pc:sldMk cId="1273718121" sldId="370"/>
            <ac:spMk id="12" creationId="{385E1BDC-A9B0-4A87-82E3-F3187F69A802}"/>
          </ac:spMkLst>
        </pc:spChg>
        <pc:spChg chg="add">
          <ac:chgData name="tanaboon tongbuasirilai" userId="3a6fbbe2-a5cd-4f36-96f1-1e3cf3325333" providerId="ADAL" clId="{5D587EFA-BE5B-404D-BA5C-4E7F43AC77A1}" dt="2024-02-18T00:49:36.582" v="2114" actId="26606"/>
          <ac:spMkLst>
            <pc:docMk/>
            <pc:sldMk cId="1273718121" sldId="370"/>
            <ac:spMk id="14" creationId="{0990C621-3B8B-4820-8328-D47EF7CE823C}"/>
          </ac:spMkLst>
        </pc:spChg>
        <pc:spChg chg="add">
          <ac:chgData name="tanaboon tongbuasirilai" userId="3a6fbbe2-a5cd-4f36-96f1-1e3cf3325333" providerId="ADAL" clId="{5D587EFA-BE5B-404D-BA5C-4E7F43AC77A1}" dt="2024-02-18T00:49:36.582" v="2114" actId="26606"/>
          <ac:spMkLst>
            <pc:docMk/>
            <pc:sldMk cId="1273718121" sldId="370"/>
            <ac:spMk id="16" creationId="{C1A2385B-1D2A-4E17-84FA-6CB7F0AAE473}"/>
          </ac:spMkLst>
        </pc:spChg>
        <pc:spChg chg="add">
          <ac:chgData name="tanaboon tongbuasirilai" userId="3a6fbbe2-a5cd-4f36-96f1-1e3cf3325333" providerId="ADAL" clId="{5D587EFA-BE5B-404D-BA5C-4E7F43AC77A1}" dt="2024-02-18T00:49:36.582" v="2114" actId="26606"/>
          <ac:spMkLst>
            <pc:docMk/>
            <pc:sldMk cId="1273718121" sldId="370"/>
            <ac:spMk id="18" creationId="{5E791F2F-79DB-4CC0-9FA1-001E3E91E8B7}"/>
          </ac:spMkLst>
        </pc:spChg>
        <pc:picChg chg="add mod">
          <ac:chgData name="tanaboon tongbuasirilai" userId="3a6fbbe2-a5cd-4f36-96f1-1e3cf3325333" providerId="ADAL" clId="{5D587EFA-BE5B-404D-BA5C-4E7F43AC77A1}" dt="2024-02-18T00:49:36.582" v="2114" actId="26606"/>
          <ac:picMkLst>
            <pc:docMk/>
            <pc:sldMk cId="1273718121" sldId="370"/>
            <ac:picMk id="5" creationId="{640E9E17-25FF-FFFB-65D9-C5EBB866D0F0}"/>
          </ac:picMkLst>
        </pc:picChg>
        <pc:picChg chg="add mod">
          <ac:chgData name="tanaboon tongbuasirilai" userId="3a6fbbe2-a5cd-4f36-96f1-1e3cf3325333" providerId="ADAL" clId="{5D587EFA-BE5B-404D-BA5C-4E7F43AC77A1}" dt="2024-02-18T00:49:36.582" v="2114" actId="26606"/>
          <ac:picMkLst>
            <pc:docMk/>
            <pc:sldMk cId="1273718121" sldId="370"/>
            <ac:picMk id="7" creationId="{C50D4E06-85D1-CAD3-412E-0F9D9164C0BE}"/>
          </ac:picMkLst>
        </pc:picChg>
      </pc:sldChg>
      <pc:sldChg chg="addSp delSp modSp new mod setBg">
        <pc:chgData name="tanaboon tongbuasirilai" userId="3a6fbbe2-a5cd-4f36-96f1-1e3cf3325333" providerId="ADAL" clId="{5D587EFA-BE5B-404D-BA5C-4E7F43AC77A1}" dt="2024-02-18T04:05:05.923" v="2370" actId="1076"/>
        <pc:sldMkLst>
          <pc:docMk/>
          <pc:sldMk cId="3215014586" sldId="371"/>
        </pc:sldMkLst>
        <pc:spChg chg="mod">
          <ac:chgData name="tanaboon tongbuasirilai" userId="3a6fbbe2-a5cd-4f36-96f1-1e3cf3325333" providerId="ADAL" clId="{5D587EFA-BE5B-404D-BA5C-4E7F43AC77A1}" dt="2024-02-18T00:53:35.741" v="2293" actId="20577"/>
          <ac:spMkLst>
            <pc:docMk/>
            <pc:sldMk cId="3215014586" sldId="371"/>
            <ac:spMk id="2" creationId="{FD90F4F3-FCA9-9A8B-0E77-AB23D02EDEFA}"/>
          </ac:spMkLst>
        </pc:spChg>
        <pc:spChg chg="del">
          <ac:chgData name="tanaboon tongbuasirilai" userId="3a6fbbe2-a5cd-4f36-96f1-1e3cf3325333" providerId="ADAL" clId="{5D587EFA-BE5B-404D-BA5C-4E7F43AC77A1}" dt="2024-02-18T00:51:39.280" v="2213" actId="478"/>
          <ac:spMkLst>
            <pc:docMk/>
            <pc:sldMk cId="3215014586" sldId="371"/>
            <ac:spMk id="3" creationId="{7793EE1E-EB05-B391-E50E-8FD30FB261CD}"/>
          </ac:spMkLst>
        </pc:spChg>
        <pc:spChg chg="add del">
          <ac:chgData name="tanaboon tongbuasirilai" userId="3a6fbbe2-a5cd-4f36-96f1-1e3cf3325333" providerId="ADAL" clId="{5D587EFA-BE5B-404D-BA5C-4E7F43AC77A1}" dt="2024-02-18T00:51:40.882" v="2215" actId="22"/>
          <ac:spMkLst>
            <pc:docMk/>
            <pc:sldMk cId="3215014586" sldId="371"/>
            <ac:spMk id="5" creationId="{410E8FA1-EE8D-EBD1-3652-7DBB2574740A}"/>
          </ac:spMkLst>
        </pc:spChg>
        <pc:spChg chg="add del">
          <ac:chgData name="tanaboon tongbuasirilai" userId="3a6fbbe2-a5cd-4f36-96f1-1e3cf3325333" providerId="ADAL" clId="{5D587EFA-BE5B-404D-BA5C-4E7F43AC77A1}" dt="2024-02-18T00:51:44.397" v="2219" actId="22"/>
          <ac:spMkLst>
            <pc:docMk/>
            <pc:sldMk cId="3215014586" sldId="371"/>
            <ac:spMk id="7" creationId="{D1432502-7E1E-67EB-7948-8BC41244B341}"/>
          </ac:spMkLst>
        </pc:spChg>
        <pc:spChg chg="add mod">
          <ac:chgData name="tanaboon tongbuasirilai" userId="3a6fbbe2-a5cd-4f36-96f1-1e3cf3325333" providerId="ADAL" clId="{5D587EFA-BE5B-404D-BA5C-4E7F43AC77A1}" dt="2024-02-18T00:53:44.339" v="2297" actId="1076"/>
          <ac:spMkLst>
            <pc:docMk/>
            <pc:sldMk cId="3215014586" sldId="371"/>
            <ac:spMk id="9" creationId="{1B6592FD-DAA5-9E03-1634-86664847EFDB}"/>
          </ac:spMkLst>
        </pc:spChg>
        <pc:spChg chg="add mod">
          <ac:chgData name="tanaboon tongbuasirilai" userId="3a6fbbe2-a5cd-4f36-96f1-1e3cf3325333" providerId="ADAL" clId="{5D587EFA-BE5B-404D-BA5C-4E7F43AC77A1}" dt="2024-02-18T00:56:09.281" v="2357" actId="1076"/>
          <ac:spMkLst>
            <pc:docMk/>
            <pc:sldMk cId="3215014586" sldId="371"/>
            <ac:spMk id="14" creationId="{7B0EF427-0413-7751-1E43-4C69753E6338}"/>
          </ac:spMkLst>
        </pc:spChg>
        <pc:spChg chg="add mod">
          <ac:chgData name="tanaboon tongbuasirilai" userId="3a6fbbe2-a5cd-4f36-96f1-1e3cf3325333" providerId="ADAL" clId="{5D587EFA-BE5B-404D-BA5C-4E7F43AC77A1}" dt="2024-02-18T00:55:59.618" v="2356" actId="1076"/>
          <ac:spMkLst>
            <pc:docMk/>
            <pc:sldMk cId="3215014586" sldId="371"/>
            <ac:spMk id="15" creationId="{6AA9F658-BF25-099F-8A12-2E704B7C4DBF}"/>
          </ac:spMkLst>
        </pc:spChg>
        <pc:spChg chg="add del">
          <ac:chgData name="tanaboon tongbuasirilai" userId="3a6fbbe2-a5cd-4f36-96f1-1e3cf3325333" providerId="ADAL" clId="{5D587EFA-BE5B-404D-BA5C-4E7F43AC77A1}" dt="2024-02-18T00:54:46.251" v="2301" actId="22"/>
          <ac:spMkLst>
            <pc:docMk/>
            <pc:sldMk cId="3215014586" sldId="371"/>
            <ac:spMk id="17" creationId="{04D6A397-D4FC-B47A-ABBF-D7FB62BBF00A}"/>
          </ac:spMkLst>
        </pc:spChg>
        <pc:spChg chg="add mod">
          <ac:chgData name="tanaboon tongbuasirilai" userId="3a6fbbe2-a5cd-4f36-96f1-1e3cf3325333" providerId="ADAL" clId="{5D587EFA-BE5B-404D-BA5C-4E7F43AC77A1}" dt="2024-02-18T00:54:55.235" v="2307" actId="1076"/>
          <ac:spMkLst>
            <pc:docMk/>
            <pc:sldMk cId="3215014586" sldId="371"/>
            <ac:spMk id="19" creationId="{EBC966D8-4913-BD50-995D-86CC1AEB8466}"/>
          </ac:spMkLst>
        </pc:spChg>
        <pc:spChg chg="add">
          <ac:chgData name="tanaboon tongbuasirilai" userId="3a6fbbe2-a5cd-4f36-96f1-1e3cf3325333" providerId="ADAL" clId="{5D587EFA-BE5B-404D-BA5C-4E7F43AC77A1}" dt="2024-02-18T00:53:27.084" v="2277" actId="26606"/>
          <ac:spMkLst>
            <pc:docMk/>
            <pc:sldMk cId="3215014586" sldId="371"/>
            <ac:spMk id="20" creationId="{A4AC5506-6312-4701-8D3C-40187889A947}"/>
          </ac:spMkLst>
        </pc:spChg>
        <pc:spChg chg="add del">
          <ac:chgData name="tanaboon tongbuasirilai" userId="3a6fbbe2-a5cd-4f36-96f1-1e3cf3325333" providerId="ADAL" clId="{5D587EFA-BE5B-404D-BA5C-4E7F43AC77A1}" dt="2024-02-18T04:04:43.843" v="2362" actId="22"/>
          <ac:spMkLst>
            <pc:docMk/>
            <pc:sldMk cId="3215014586" sldId="371"/>
            <ac:spMk id="22" creationId="{D9D0DD7B-BB06-915E-2ED4-D7B673CEE568}"/>
          </ac:spMkLst>
        </pc:spChg>
        <pc:spChg chg="add mod">
          <ac:chgData name="tanaboon tongbuasirilai" userId="3a6fbbe2-a5cd-4f36-96f1-1e3cf3325333" providerId="ADAL" clId="{5D587EFA-BE5B-404D-BA5C-4E7F43AC77A1}" dt="2024-02-18T04:05:05.923" v="2370" actId="1076"/>
          <ac:spMkLst>
            <pc:docMk/>
            <pc:sldMk cId="3215014586" sldId="371"/>
            <ac:spMk id="24" creationId="{41E41B92-C031-546A-F28E-304FED03B26D}"/>
          </ac:spMkLst>
        </pc:spChg>
        <pc:picChg chg="add mod">
          <ac:chgData name="tanaboon tongbuasirilai" userId="3a6fbbe2-a5cd-4f36-96f1-1e3cf3325333" providerId="ADAL" clId="{5D587EFA-BE5B-404D-BA5C-4E7F43AC77A1}" dt="2024-02-18T00:53:27.084" v="2277" actId="26606"/>
          <ac:picMkLst>
            <pc:docMk/>
            <pc:sldMk cId="3215014586" sldId="371"/>
            <ac:picMk id="11" creationId="{46FEB26C-C63D-8704-868C-91F506044D2A}"/>
          </ac:picMkLst>
        </pc:picChg>
        <pc:picChg chg="add mod">
          <ac:chgData name="tanaboon tongbuasirilai" userId="3a6fbbe2-a5cd-4f36-96f1-1e3cf3325333" providerId="ADAL" clId="{5D587EFA-BE5B-404D-BA5C-4E7F43AC77A1}" dt="2024-02-18T00:53:27.084" v="2277" actId="26606"/>
          <ac:picMkLst>
            <pc:docMk/>
            <pc:sldMk cId="3215014586" sldId="371"/>
            <ac:picMk id="13" creationId="{E3022C52-AECF-FB9A-E55E-59AAD1B76F16}"/>
          </ac:picMkLst>
        </pc:picChg>
      </pc:sldChg>
      <pc:sldChg chg="addSp delSp modSp new mod setBg">
        <pc:chgData name="tanaboon tongbuasirilai" userId="3a6fbbe2-a5cd-4f36-96f1-1e3cf3325333" providerId="ADAL" clId="{5D587EFA-BE5B-404D-BA5C-4E7F43AC77A1}" dt="2024-02-18T06:26:17.054" v="4036" actId="27614"/>
        <pc:sldMkLst>
          <pc:docMk/>
          <pc:sldMk cId="276294105" sldId="372"/>
        </pc:sldMkLst>
        <pc:spChg chg="mod">
          <ac:chgData name="tanaboon tongbuasirilai" userId="3a6fbbe2-a5cd-4f36-96f1-1e3cf3325333" providerId="ADAL" clId="{5D587EFA-BE5B-404D-BA5C-4E7F43AC77A1}" dt="2024-02-18T06:26:07.372" v="4031" actId="26606"/>
          <ac:spMkLst>
            <pc:docMk/>
            <pc:sldMk cId="276294105" sldId="372"/>
            <ac:spMk id="2" creationId="{4E449A1C-FFFE-98C0-9E70-80348B9555CF}"/>
          </ac:spMkLst>
        </pc:spChg>
        <pc:spChg chg="del">
          <ac:chgData name="tanaboon tongbuasirilai" userId="3a6fbbe2-a5cd-4f36-96f1-1e3cf3325333" providerId="ADAL" clId="{5D587EFA-BE5B-404D-BA5C-4E7F43AC77A1}" dt="2024-02-18T04:30:03.169" v="2941" actId="478"/>
          <ac:spMkLst>
            <pc:docMk/>
            <pc:sldMk cId="276294105" sldId="372"/>
            <ac:spMk id="3" creationId="{16B3506F-330B-D08E-C20F-223C108B8B48}"/>
          </ac:spMkLst>
        </pc:spChg>
        <pc:spChg chg="add mod">
          <ac:chgData name="tanaboon tongbuasirilai" userId="3a6fbbe2-a5cd-4f36-96f1-1e3cf3325333" providerId="ADAL" clId="{5D587EFA-BE5B-404D-BA5C-4E7F43AC77A1}" dt="2024-02-18T06:26:07.372" v="4031" actId="26606"/>
          <ac:spMkLst>
            <pc:docMk/>
            <pc:sldMk cId="276294105" sldId="372"/>
            <ac:spMk id="6" creationId="{4199C03C-D938-77ED-6858-D93B75F1783A}"/>
          </ac:spMkLst>
        </pc:spChg>
        <pc:spChg chg="add del mod">
          <ac:chgData name="tanaboon tongbuasirilai" userId="3a6fbbe2-a5cd-4f36-96f1-1e3cf3325333" providerId="ADAL" clId="{5D587EFA-BE5B-404D-BA5C-4E7F43AC77A1}" dt="2024-02-18T04:40:46.610" v="3214" actId="478"/>
          <ac:spMkLst>
            <pc:docMk/>
            <pc:sldMk cId="276294105" sldId="372"/>
            <ac:spMk id="17" creationId="{354E382E-CD1B-1A1E-2F9A-C740F72C685B}"/>
          </ac:spMkLst>
        </pc:spChg>
        <pc:spChg chg="add mod">
          <ac:chgData name="tanaboon tongbuasirilai" userId="3a6fbbe2-a5cd-4f36-96f1-1e3cf3325333" providerId="ADAL" clId="{5D587EFA-BE5B-404D-BA5C-4E7F43AC77A1}" dt="2024-02-18T06:26:15.191" v="4032" actId="207"/>
          <ac:spMkLst>
            <pc:docMk/>
            <pc:sldMk cId="276294105" sldId="372"/>
            <ac:spMk id="18" creationId="{6F0B85CE-E131-F98B-7F61-98C5063786D3}"/>
          </ac:spMkLst>
        </pc:spChg>
        <pc:spChg chg="add">
          <ac:chgData name="tanaboon tongbuasirilai" userId="3a6fbbe2-a5cd-4f36-96f1-1e3cf3325333" providerId="ADAL" clId="{5D587EFA-BE5B-404D-BA5C-4E7F43AC77A1}" dt="2024-02-18T06:26:07.372" v="4031" actId="26606"/>
          <ac:spMkLst>
            <pc:docMk/>
            <pc:sldMk cId="276294105" sldId="372"/>
            <ac:spMk id="23" creationId="{7301F447-EEF7-48F5-AF73-7566EE7F64AD}"/>
          </ac:spMkLst>
        </pc:spChg>
        <pc:spChg chg="add">
          <ac:chgData name="tanaboon tongbuasirilai" userId="3a6fbbe2-a5cd-4f36-96f1-1e3cf3325333" providerId="ADAL" clId="{5D587EFA-BE5B-404D-BA5C-4E7F43AC77A1}" dt="2024-02-18T06:26:07.372" v="4031" actId="26606"/>
          <ac:spMkLst>
            <pc:docMk/>
            <pc:sldMk cId="276294105" sldId="372"/>
            <ac:spMk id="25" creationId="{F7117410-A2A4-4085-9ADC-46744551DBDE}"/>
          </ac:spMkLst>
        </pc:spChg>
        <pc:spChg chg="add">
          <ac:chgData name="tanaboon tongbuasirilai" userId="3a6fbbe2-a5cd-4f36-96f1-1e3cf3325333" providerId="ADAL" clId="{5D587EFA-BE5B-404D-BA5C-4E7F43AC77A1}" dt="2024-02-18T06:26:07.372" v="4031" actId="26606"/>
          <ac:spMkLst>
            <pc:docMk/>
            <pc:sldMk cId="276294105" sldId="372"/>
            <ac:spMk id="27" creationId="{99F74EB5-E547-4FB4-95F5-BCC788F3C4A0}"/>
          </ac:spMkLst>
        </pc:spChg>
        <pc:picChg chg="add mod">
          <ac:chgData name="tanaboon tongbuasirilai" userId="3a6fbbe2-a5cd-4f36-96f1-1e3cf3325333" providerId="ADAL" clId="{5D587EFA-BE5B-404D-BA5C-4E7F43AC77A1}" dt="2024-02-18T06:26:16.587" v="4034" actId="27614"/>
          <ac:picMkLst>
            <pc:docMk/>
            <pc:sldMk cId="276294105" sldId="372"/>
            <ac:picMk id="4" creationId="{4C78BB57-E389-7F8F-7640-A3B9D9CD3448}"/>
          </ac:picMkLst>
        </pc:picChg>
        <pc:picChg chg="add mod">
          <ac:chgData name="tanaboon tongbuasirilai" userId="3a6fbbe2-a5cd-4f36-96f1-1e3cf3325333" providerId="ADAL" clId="{5D587EFA-BE5B-404D-BA5C-4E7F43AC77A1}" dt="2024-02-18T06:26:17.054" v="4036" actId="27614"/>
          <ac:picMkLst>
            <pc:docMk/>
            <pc:sldMk cId="276294105" sldId="372"/>
            <ac:picMk id="5" creationId="{CA9E7D3A-F2ED-CAB6-FD1E-8BD4D8BDCA8C}"/>
          </ac:picMkLst>
        </pc:picChg>
        <pc:picChg chg="add del">
          <ac:chgData name="tanaboon tongbuasirilai" userId="3a6fbbe2-a5cd-4f36-96f1-1e3cf3325333" providerId="ADAL" clId="{5D587EFA-BE5B-404D-BA5C-4E7F43AC77A1}" dt="2024-02-18T04:38:35.573" v="3204" actId="478"/>
          <ac:picMkLst>
            <pc:docMk/>
            <pc:sldMk cId="276294105" sldId="372"/>
            <ac:picMk id="8" creationId="{F6216831-CF53-6D48-404D-1778A147B93B}"/>
          </ac:picMkLst>
        </pc:picChg>
        <pc:picChg chg="add mod">
          <ac:chgData name="tanaboon tongbuasirilai" userId="3a6fbbe2-a5cd-4f36-96f1-1e3cf3325333" providerId="ADAL" clId="{5D587EFA-BE5B-404D-BA5C-4E7F43AC77A1}" dt="2024-02-18T06:26:07.372" v="4031" actId="26606"/>
          <ac:picMkLst>
            <pc:docMk/>
            <pc:sldMk cId="276294105" sldId="372"/>
            <ac:picMk id="10" creationId="{ADE9593A-C424-851F-741B-BAB0C7D0C134}"/>
          </ac:picMkLst>
        </pc:picChg>
        <pc:picChg chg="add mod">
          <ac:chgData name="tanaboon tongbuasirilai" userId="3a6fbbe2-a5cd-4f36-96f1-1e3cf3325333" providerId="ADAL" clId="{5D587EFA-BE5B-404D-BA5C-4E7F43AC77A1}" dt="2024-02-18T06:26:07.372" v="4031" actId="26606"/>
          <ac:picMkLst>
            <pc:docMk/>
            <pc:sldMk cId="276294105" sldId="372"/>
            <ac:picMk id="12" creationId="{493C1B2E-A4DD-E37D-2536-EB8E36C62679}"/>
          </ac:picMkLst>
        </pc:picChg>
        <pc:picChg chg="add mod">
          <ac:chgData name="tanaboon tongbuasirilai" userId="3a6fbbe2-a5cd-4f36-96f1-1e3cf3325333" providerId="ADAL" clId="{5D587EFA-BE5B-404D-BA5C-4E7F43AC77A1}" dt="2024-02-18T06:26:16.588" v="4035" actId="27614"/>
          <ac:picMkLst>
            <pc:docMk/>
            <pc:sldMk cId="276294105" sldId="372"/>
            <ac:picMk id="14" creationId="{B5B80F54-353B-56B6-5D57-E8F6709F5B7F}"/>
          </ac:picMkLst>
        </pc:picChg>
        <pc:picChg chg="add mod">
          <ac:chgData name="tanaboon tongbuasirilai" userId="3a6fbbe2-a5cd-4f36-96f1-1e3cf3325333" providerId="ADAL" clId="{5D587EFA-BE5B-404D-BA5C-4E7F43AC77A1}" dt="2024-02-18T06:26:15.867" v="4033" actId="27614"/>
          <ac:picMkLst>
            <pc:docMk/>
            <pc:sldMk cId="276294105" sldId="372"/>
            <ac:picMk id="16" creationId="{A391ECD2-F076-91B5-938B-8ED357568B41}"/>
          </ac:picMkLst>
        </pc:picChg>
      </pc:sldChg>
      <pc:sldChg chg="addSp delSp modSp new mod setBg">
        <pc:chgData name="tanaboon tongbuasirilai" userId="3a6fbbe2-a5cd-4f36-96f1-1e3cf3325333" providerId="ADAL" clId="{5D587EFA-BE5B-404D-BA5C-4E7F43AC77A1}" dt="2024-02-18T05:05:08.832" v="3549" actId="26606"/>
        <pc:sldMkLst>
          <pc:docMk/>
          <pc:sldMk cId="2911799573" sldId="373"/>
        </pc:sldMkLst>
        <pc:spChg chg="mod">
          <ac:chgData name="tanaboon tongbuasirilai" userId="3a6fbbe2-a5cd-4f36-96f1-1e3cf3325333" providerId="ADAL" clId="{5D587EFA-BE5B-404D-BA5C-4E7F43AC77A1}" dt="2024-02-18T05:05:08.832" v="3549" actId="26606"/>
          <ac:spMkLst>
            <pc:docMk/>
            <pc:sldMk cId="2911799573" sldId="373"/>
            <ac:spMk id="2" creationId="{EF6D581E-230B-238B-A907-F5A0D9757571}"/>
          </ac:spMkLst>
        </pc:spChg>
        <pc:spChg chg="del">
          <ac:chgData name="tanaboon tongbuasirilai" userId="3a6fbbe2-a5cd-4f36-96f1-1e3cf3325333" providerId="ADAL" clId="{5D587EFA-BE5B-404D-BA5C-4E7F43AC77A1}" dt="2024-02-18T05:03:42.701" v="3475" actId="478"/>
          <ac:spMkLst>
            <pc:docMk/>
            <pc:sldMk cId="2911799573" sldId="373"/>
            <ac:spMk id="3" creationId="{1E39ABA6-14DB-7F80-21C6-CC0E76F40F6E}"/>
          </ac:spMkLst>
        </pc:spChg>
        <pc:spChg chg="add">
          <ac:chgData name="tanaboon tongbuasirilai" userId="3a6fbbe2-a5cd-4f36-96f1-1e3cf3325333" providerId="ADAL" clId="{5D587EFA-BE5B-404D-BA5C-4E7F43AC77A1}" dt="2024-02-18T05:05:08.832" v="3549" actId="26606"/>
          <ac:spMkLst>
            <pc:docMk/>
            <pc:sldMk cId="2911799573" sldId="373"/>
            <ac:spMk id="12" creationId="{A4AC5506-6312-4701-8D3C-40187889A947}"/>
          </ac:spMkLst>
        </pc:spChg>
        <pc:picChg chg="add del">
          <ac:chgData name="tanaboon tongbuasirilai" userId="3a6fbbe2-a5cd-4f36-96f1-1e3cf3325333" providerId="ADAL" clId="{5D587EFA-BE5B-404D-BA5C-4E7F43AC77A1}" dt="2024-02-18T04:51:10.683" v="3241" actId="22"/>
          <ac:picMkLst>
            <pc:docMk/>
            <pc:sldMk cId="2911799573" sldId="373"/>
            <ac:picMk id="5" creationId="{E050A220-0EF5-0DFB-B927-2B091A6F5D05}"/>
          </ac:picMkLst>
        </pc:picChg>
        <pc:picChg chg="add mod">
          <ac:chgData name="tanaboon tongbuasirilai" userId="3a6fbbe2-a5cd-4f36-96f1-1e3cf3325333" providerId="ADAL" clId="{5D587EFA-BE5B-404D-BA5C-4E7F43AC77A1}" dt="2024-02-18T05:05:08.832" v="3549" actId="26606"/>
          <ac:picMkLst>
            <pc:docMk/>
            <pc:sldMk cId="2911799573" sldId="373"/>
            <ac:picMk id="7" creationId="{BFA4F3C0-5284-625B-B280-E4C5D2EDCBD8}"/>
          </ac:picMkLst>
        </pc:picChg>
      </pc:sldChg>
      <pc:sldChg chg="addSp modSp new mod ord setBg">
        <pc:chgData name="tanaboon tongbuasirilai" userId="3a6fbbe2-a5cd-4f36-96f1-1e3cf3325333" providerId="ADAL" clId="{5D587EFA-BE5B-404D-BA5C-4E7F43AC77A1}" dt="2024-02-18T06:25:42.501" v="4030" actId="26606"/>
        <pc:sldMkLst>
          <pc:docMk/>
          <pc:sldMk cId="521226274" sldId="374"/>
        </pc:sldMkLst>
        <pc:spChg chg="mod">
          <ac:chgData name="tanaboon tongbuasirilai" userId="3a6fbbe2-a5cd-4f36-96f1-1e3cf3325333" providerId="ADAL" clId="{5D587EFA-BE5B-404D-BA5C-4E7F43AC77A1}" dt="2024-02-18T06:25:42.501" v="4030" actId="26606"/>
          <ac:spMkLst>
            <pc:docMk/>
            <pc:sldMk cId="521226274" sldId="374"/>
            <ac:spMk id="2" creationId="{09075079-E5D8-ECE0-CA70-2CCF15F9C932}"/>
          </ac:spMkLst>
        </pc:spChg>
        <pc:spChg chg="mod">
          <ac:chgData name="tanaboon tongbuasirilai" userId="3a6fbbe2-a5cd-4f36-96f1-1e3cf3325333" providerId="ADAL" clId="{5D587EFA-BE5B-404D-BA5C-4E7F43AC77A1}" dt="2024-02-18T06:25:42.501" v="4030" actId="26606"/>
          <ac:spMkLst>
            <pc:docMk/>
            <pc:sldMk cId="521226274" sldId="374"/>
            <ac:spMk id="3" creationId="{934B4F5F-4717-0DA3-D10D-00679E2D1491}"/>
          </ac:spMkLst>
        </pc:spChg>
        <pc:spChg chg="add">
          <ac:chgData name="tanaboon tongbuasirilai" userId="3a6fbbe2-a5cd-4f36-96f1-1e3cf3325333" providerId="ADAL" clId="{5D587EFA-BE5B-404D-BA5C-4E7F43AC77A1}" dt="2024-02-18T06:25:42.501" v="4030" actId="26606"/>
          <ac:spMkLst>
            <pc:docMk/>
            <pc:sldMk cId="521226274" sldId="374"/>
            <ac:spMk id="8" creationId="{907EF6B7-1338-4443-8C46-6A318D952DFD}"/>
          </ac:spMkLst>
        </pc:spChg>
        <pc:spChg chg="add">
          <ac:chgData name="tanaboon tongbuasirilai" userId="3a6fbbe2-a5cd-4f36-96f1-1e3cf3325333" providerId="ADAL" clId="{5D587EFA-BE5B-404D-BA5C-4E7F43AC77A1}" dt="2024-02-18T06:25:42.501" v="4030" actId="26606"/>
          <ac:spMkLst>
            <pc:docMk/>
            <pc:sldMk cId="521226274" sldId="374"/>
            <ac:spMk id="10" creationId="{DAAE4CDD-124C-4DCF-9584-B6033B545DD5}"/>
          </ac:spMkLst>
        </pc:spChg>
        <pc:spChg chg="add">
          <ac:chgData name="tanaboon tongbuasirilai" userId="3a6fbbe2-a5cd-4f36-96f1-1e3cf3325333" providerId="ADAL" clId="{5D587EFA-BE5B-404D-BA5C-4E7F43AC77A1}" dt="2024-02-18T06:25:42.501" v="4030" actId="26606"/>
          <ac:spMkLst>
            <pc:docMk/>
            <pc:sldMk cId="521226274" sldId="374"/>
            <ac:spMk id="12" creationId="{081E4A58-353D-44AE-B2FC-2A74E2E400F7}"/>
          </ac:spMkLst>
        </pc:spChg>
      </pc:sldChg>
      <pc:sldChg chg="addSp delSp modSp new mod setBg">
        <pc:chgData name="tanaboon tongbuasirilai" userId="3a6fbbe2-a5cd-4f36-96f1-1e3cf3325333" providerId="ADAL" clId="{5D587EFA-BE5B-404D-BA5C-4E7F43AC77A1}" dt="2024-02-18T05:05:05.343" v="3548" actId="26606"/>
        <pc:sldMkLst>
          <pc:docMk/>
          <pc:sldMk cId="4046469713" sldId="375"/>
        </pc:sldMkLst>
        <pc:spChg chg="mod">
          <ac:chgData name="tanaboon tongbuasirilai" userId="3a6fbbe2-a5cd-4f36-96f1-1e3cf3325333" providerId="ADAL" clId="{5D587EFA-BE5B-404D-BA5C-4E7F43AC77A1}" dt="2024-02-18T05:05:05.343" v="3548" actId="26606"/>
          <ac:spMkLst>
            <pc:docMk/>
            <pc:sldMk cId="4046469713" sldId="375"/>
            <ac:spMk id="2" creationId="{B43E6ABA-2691-5394-BDD8-1384678878C2}"/>
          </ac:spMkLst>
        </pc:spChg>
        <pc:spChg chg="del">
          <ac:chgData name="tanaboon tongbuasirilai" userId="3a6fbbe2-a5cd-4f36-96f1-1e3cf3325333" providerId="ADAL" clId="{5D587EFA-BE5B-404D-BA5C-4E7F43AC77A1}" dt="2024-02-18T05:04:47.055" v="3513" actId="478"/>
          <ac:spMkLst>
            <pc:docMk/>
            <pc:sldMk cId="4046469713" sldId="375"/>
            <ac:spMk id="3" creationId="{B210A401-BDDD-AEC1-489D-E6CDA8D0DE18}"/>
          </ac:spMkLst>
        </pc:spChg>
        <pc:spChg chg="add">
          <ac:chgData name="tanaboon tongbuasirilai" userId="3a6fbbe2-a5cd-4f36-96f1-1e3cf3325333" providerId="ADAL" clId="{5D587EFA-BE5B-404D-BA5C-4E7F43AC77A1}" dt="2024-02-18T05:05:05.343" v="3548" actId="26606"/>
          <ac:spMkLst>
            <pc:docMk/>
            <pc:sldMk cId="4046469713" sldId="375"/>
            <ac:spMk id="10" creationId="{A4AC5506-6312-4701-8D3C-40187889A947}"/>
          </ac:spMkLst>
        </pc:spChg>
        <pc:picChg chg="add mod">
          <ac:chgData name="tanaboon tongbuasirilai" userId="3a6fbbe2-a5cd-4f36-96f1-1e3cf3325333" providerId="ADAL" clId="{5D587EFA-BE5B-404D-BA5C-4E7F43AC77A1}" dt="2024-02-18T05:05:05.343" v="3548" actId="26606"/>
          <ac:picMkLst>
            <pc:docMk/>
            <pc:sldMk cId="4046469713" sldId="375"/>
            <ac:picMk id="5" creationId="{686F891A-C2DA-C38F-60CB-DC9AF1B002F7}"/>
          </ac:picMkLst>
        </pc:picChg>
      </pc:sldChg>
      <pc:sldChg chg="addSp delSp modSp new mod modAnim">
        <pc:chgData name="tanaboon tongbuasirilai" userId="3a6fbbe2-a5cd-4f36-96f1-1e3cf3325333" providerId="ADAL" clId="{5D587EFA-BE5B-404D-BA5C-4E7F43AC77A1}" dt="2024-02-18T14:49:56.979" v="4675" actId="27636"/>
        <pc:sldMkLst>
          <pc:docMk/>
          <pc:sldMk cId="1933238376" sldId="376"/>
        </pc:sldMkLst>
        <pc:spChg chg="mod">
          <ac:chgData name="tanaboon tongbuasirilai" userId="3a6fbbe2-a5cd-4f36-96f1-1e3cf3325333" providerId="ADAL" clId="{5D587EFA-BE5B-404D-BA5C-4E7F43AC77A1}" dt="2024-02-18T14:49:56.979" v="4675" actId="27636"/>
          <ac:spMkLst>
            <pc:docMk/>
            <pc:sldMk cId="1933238376" sldId="376"/>
            <ac:spMk id="2" creationId="{B6D39262-B0E9-2CBE-281D-AB229FDDA094}"/>
          </ac:spMkLst>
        </pc:spChg>
        <pc:spChg chg="del">
          <ac:chgData name="tanaboon tongbuasirilai" userId="3a6fbbe2-a5cd-4f36-96f1-1e3cf3325333" providerId="ADAL" clId="{5D587EFA-BE5B-404D-BA5C-4E7F43AC77A1}" dt="2024-02-18T06:27:45.920" v="4038" actId="478"/>
          <ac:spMkLst>
            <pc:docMk/>
            <pc:sldMk cId="1933238376" sldId="376"/>
            <ac:spMk id="3" creationId="{22A0215B-E0B2-50FE-8CDF-B3830142CEF5}"/>
          </ac:spMkLst>
        </pc:spChg>
        <pc:grpChg chg="add mod">
          <ac:chgData name="tanaboon tongbuasirilai" userId="3a6fbbe2-a5cd-4f36-96f1-1e3cf3325333" providerId="ADAL" clId="{5D587EFA-BE5B-404D-BA5C-4E7F43AC77A1}" dt="2024-02-18T06:30:06.719" v="4197" actId="14100"/>
          <ac:grpSpMkLst>
            <pc:docMk/>
            <pc:sldMk cId="1933238376" sldId="376"/>
            <ac:grpSpMk id="10" creationId="{610F4B0E-D33E-7B90-C9E1-784C11F3543B}"/>
          </ac:grpSpMkLst>
        </pc:grpChg>
        <pc:grpChg chg="add mod">
          <ac:chgData name="tanaboon tongbuasirilai" userId="3a6fbbe2-a5cd-4f36-96f1-1e3cf3325333" providerId="ADAL" clId="{5D587EFA-BE5B-404D-BA5C-4E7F43AC77A1}" dt="2024-02-18T06:30:10.771" v="4198" actId="14100"/>
          <ac:grpSpMkLst>
            <pc:docMk/>
            <pc:sldMk cId="1933238376" sldId="376"/>
            <ac:grpSpMk id="11" creationId="{35954E2A-4208-3ABE-D965-2D3EC07D6E58}"/>
          </ac:grpSpMkLst>
        </pc:grpChg>
        <pc:picChg chg="add mod">
          <ac:chgData name="tanaboon tongbuasirilai" userId="3a6fbbe2-a5cd-4f36-96f1-1e3cf3325333" providerId="ADAL" clId="{5D587EFA-BE5B-404D-BA5C-4E7F43AC77A1}" dt="2024-02-18T06:28:28.879" v="4105" actId="1076"/>
          <ac:picMkLst>
            <pc:docMk/>
            <pc:sldMk cId="1933238376" sldId="376"/>
            <ac:picMk id="4" creationId="{254E9BC5-EA44-05B5-E172-D3CC0B13E625}"/>
          </ac:picMkLst>
        </pc:picChg>
        <pc:picChg chg="add mod">
          <ac:chgData name="tanaboon tongbuasirilai" userId="3a6fbbe2-a5cd-4f36-96f1-1e3cf3325333" providerId="ADAL" clId="{5D587EFA-BE5B-404D-BA5C-4E7F43AC77A1}" dt="2024-02-18T06:28:32.369" v="4106" actId="1076"/>
          <ac:picMkLst>
            <pc:docMk/>
            <pc:sldMk cId="1933238376" sldId="376"/>
            <ac:picMk id="5" creationId="{D5E366F1-B588-925C-6672-B33093E45146}"/>
          </ac:picMkLst>
        </pc:picChg>
        <pc:picChg chg="add mod">
          <ac:chgData name="tanaboon tongbuasirilai" userId="3a6fbbe2-a5cd-4f36-96f1-1e3cf3325333" providerId="ADAL" clId="{5D587EFA-BE5B-404D-BA5C-4E7F43AC77A1}" dt="2024-02-18T06:28:55.004" v="4110" actId="164"/>
          <ac:picMkLst>
            <pc:docMk/>
            <pc:sldMk cId="1933238376" sldId="376"/>
            <ac:picMk id="6" creationId="{F449F0FC-9A8A-DAEE-B02D-5666D3B14920}"/>
          </ac:picMkLst>
        </pc:picChg>
        <pc:picChg chg="add mod">
          <ac:chgData name="tanaboon tongbuasirilai" userId="3a6fbbe2-a5cd-4f36-96f1-1e3cf3325333" providerId="ADAL" clId="{5D587EFA-BE5B-404D-BA5C-4E7F43AC77A1}" dt="2024-02-18T06:28:55.004" v="4110" actId="164"/>
          <ac:picMkLst>
            <pc:docMk/>
            <pc:sldMk cId="1933238376" sldId="376"/>
            <ac:picMk id="7" creationId="{82F4786E-9D9E-3AA4-5529-C84D73277A6E}"/>
          </ac:picMkLst>
        </pc:picChg>
        <pc:picChg chg="add mod">
          <ac:chgData name="tanaboon tongbuasirilai" userId="3a6fbbe2-a5cd-4f36-96f1-1e3cf3325333" providerId="ADAL" clId="{5D587EFA-BE5B-404D-BA5C-4E7F43AC77A1}" dt="2024-02-18T06:28:49.568" v="4109" actId="164"/>
          <ac:picMkLst>
            <pc:docMk/>
            <pc:sldMk cId="1933238376" sldId="376"/>
            <ac:picMk id="8" creationId="{D77BACAF-734A-3C83-3946-DFEF773EAB06}"/>
          </ac:picMkLst>
        </pc:picChg>
        <pc:picChg chg="add mod">
          <ac:chgData name="tanaboon tongbuasirilai" userId="3a6fbbe2-a5cd-4f36-96f1-1e3cf3325333" providerId="ADAL" clId="{5D587EFA-BE5B-404D-BA5C-4E7F43AC77A1}" dt="2024-02-18T06:28:49.568" v="4109" actId="164"/>
          <ac:picMkLst>
            <pc:docMk/>
            <pc:sldMk cId="1933238376" sldId="376"/>
            <ac:picMk id="9" creationId="{56E797E5-C57F-0489-1A34-0CBE2E2B798F}"/>
          </ac:picMkLst>
        </pc:picChg>
        <pc:picChg chg="add mod">
          <ac:chgData name="tanaboon tongbuasirilai" userId="3a6fbbe2-a5cd-4f36-96f1-1e3cf3325333" providerId="ADAL" clId="{5D587EFA-BE5B-404D-BA5C-4E7F43AC77A1}" dt="2024-02-18T06:29:13.874" v="4121" actId="1076"/>
          <ac:picMkLst>
            <pc:docMk/>
            <pc:sldMk cId="1933238376" sldId="376"/>
            <ac:picMk id="12" creationId="{6EA7A42A-06A6-41E2-D92C-37C7A2CAA1BC}"/>
          </ac:picMkLst>
        </pc:picChg>
        <pc:picChg chg="add mod">
          <ac:chgData name="tanaboon tongbuasirilai" userId="3a6fbbe2-a5cd-4f36-96f1-1e3cf3325333" providerId="ADAL" clId="{5D587EFA-BE5B-404D-BA5C-4E7F43AC77A1}" dt="2024-02-18T06:30:45.754" v="4201" actId="14100"/>
          <ac:picMkLst>
            <pc:docMk/>
            <pc:sldMk cId="1933238376" sldId="376"/>
            <ac:picMk id="13" creationId="{A1DF182D-2388-E20B-4656-E478BB4E9648}"/>
          </ac:picMkLst>
        </pc:picChg>
        <pc:picChg chg="add mod">
          <ac:chgData name="tanaboon tongbuasirilai" userId="3a6fbbe2-a5cd-4f36-96f1-1e3cf3325333" providerId="ADAL" clId="{5D587EFA-BE5B-404D-BA5C-4E7F43AC77A1}" dt="2024-02-18T06:30:50.630" v="4202" actId="14100"/>
          <ac:picMkLst>
            <pc:docMk/>
            <pc:sldMk cId="1933238376" sldId="376"/>
            <ac:picMk id="14" creationId="{DB80F1AA-CAA8-8D24-04CA-3AC1865B488D}"/>
          </ac:picMkLst>
        </pc:picChg>
        <pc:picChg chg="add mod">
          <ac:chgData name="tanaboon tongbuasirilai" userId="3a6fbbe2-a5cd-4f36-96f1-1e3cf3325333" providerId="ADAL" clId="{5D587EFA-BE5B-404D-BA5C-4E7F43AC77A1}" dt="2024-02-18T06:31:48.233" v="4206" actId="1076"/>
          <ac:picMkLst>
            <pc:docMk/>
            <pc:sldMk cId="1933238376" sldId="376"/>
            <ac:picMk id="16" creationId="{A5D841A8-031B-F963-08BC-67C8396C8978}"/>
          </ac:picMkLst>
        </pc:picChg>
        <pc:picChg chg="add mod">
          <ac:chgData name="tanaboon tongbuasirilai" userId="3a6fbbe2-a5cd-4f36-96f1-1e3cf3325333" providerId="ADAL" clId="{5D587EFA-BE5B-404D-BA5C-4E7F43AC77A1}" dt="2024-02-18T14:35:16.841" v="4425" actId="1076"/>
          <ac:picMkLst>
            <pc:docMk/>
            <pc:sldMk cId="1933238376" sldId="376"/>
            <ac:picMk id="18" creationId="{723D528F-81B1-0128-AAA7-3036929404BE}"/>
          </ac:picMkLst>
        </pc:picChg>
        <pc:picChg chg="add mod">
          <ac:chgData name="tanaboon tongbuasirilai" userId="3a6fbbe2-a5cd-4f36-96f1-1e3cf3325333" providerId="ADAL" clId="{5D587EFA-BE5B-404D-BA5C-4E7F43AC77A1}" dt="2024-02-18T06:34:40.295" v="4234" actId="14100"/>
          <ac:picMkLst>
            <pc:docMk/>
            <pc:sldMk cId="1933238376" sldId="376"/>
            <ac:picMk id="20" creationId="{8C88EC8F-8BF6-C995-2257-22A423DC11E9}"/>
          </ac:picMkLst>
        </pc:picChg>
        <pc:picChg chg="add mod">
          <ac:chgData name="tanaboon tongbuasirilai" userId="3a6fbbe2-a5cd-4f36-96f1-1e3cf3325333" providerId="ADAL" clId="{5D587EFA-BE5B-404D-BA5C-4E7F43AC77A1}" dt="2024-02-18T06:34:54.145" v="4253" actId="1037"/>
          <ac:picMkLst>
            <pc:docMk/>
            <pc:sldMk cId="1933238376" sldId="376"/>
            <ac:picMk id="22" creationId="{BBED2B48-E7E8-C0D8-EBCA-CF3BA14EAFE6}"/>
          </ac:picMkLst>
        </pc:picChg>
        <pc:picChg chg="add mod">
          <ac:chgData name="tanaboon tongbuasirilai" userId="3a6fbbe2-a5cd-4f36-96f1-1e3cf3325333" providerId="ADAL" clId="{5D587EFA-BE5B-404D-BA5C-4E7F43AC77A1}" dt="2024-02-18T14:39:19.346" v="4427" actId="1076"/>
          <ac:picMkLst>
            <pc:docMk/>
            <pc:sldMk cId="1933238376" sldId="376"/>
            <ac:picMk id="24" creationId="{B3B2C4A2-3A36-AB55-6CBB-35439F974816}"/>
          </ac:picMkLst>
        </pc:picChg>
      </pc:sldChg>
      <pc:sldChg chg="addSp delSp modSp new mod ord setBg">
        <pc:chgData name="tanaboon tongbuasirilai" userId="3a6fbbe2-a5cd-4f36-96f1-1e3cf3325333" providerId="ADAL" clId="{5D587EFA-BE5B-404D-BA5C-4E7F43AC77A1}" dt="2024-02-18T14:44:46.124" v="4564" actId="1076"/>
        <pc:sldMkLst>
          <pc:docMk/>
          <pc:sldMk cId="2213917706" sldId="377"/>
        </pc:sldMkLst>
        <pc:spChg chg="mod">
          <ac:chgData name="tanaboon tongbuasirilai" userId="3a6fbbe2-a5cd-4f36-96f1-1e3cf3325333" providerId="ADAL" clId="{5D587EFA-BE5B-404D-BA5C-4E7F43AC77A1}" dt="2024-02-18T14:43:44.471" v="4536" actId="26606"/>
          <ac:spMkLst>
            <pc:docMk/>
            <pc:sldMk cId="2213917706" sldId="377"/>
            <ac:spMk id="2" creationId="{ED0F705E-0C79-0AEC-C29E-218B54F0BC22}"/>
          </ac:spMkLst>
        </pc:spChg>
        <pc:spChg chg="del">
          <ac:chgData name="tanaboon tongbuasirilai" userId="3a6fbbe2-a5cd-4f36-96f1-1e3cf3325333" providerId="ADAL" clId="{5D587EFA-BE5B-404D-BA5C-4E7F43AC77A1}" dt="2024-02-18T06:47:09.198" v="4327" actId="478"/>
          <ac:spMkLst>
            <pc:docMk/>
            <pc:sldMk cId="2213917706" sldId="377"/>
            <ac:spMk id="3" creationId="{1AC672BB-AE21-A01D-3901-099CFBB5BDD7}"/>
          </ac:spMkLst>
        </pc:spChg>
        <pc:spChg chg="add mod">
          <ac:chgData name="tanaboon tongbuasirilai" userId="3a6fbbe2-a5cd-4f36-96f1-1e3cf3325333" providerId="ADAL" clId="{5D587EFA-BE5B-404D-BA5C-4E7F43AC77A1}" dt="2024-02-18T14:43:50.901" v="4545" actId="962"/>
          <ac:spMkLst>
            <pc:docMk/>
            <pc:sldMk cId="2213917706" sldId="377"/>
            <ac:spMk id="10" creationId="{8EECE4BC-FC1B-FFF2-DC6F-0C1915FCF955}"/>
          </ac:spMkLst>
        </pc:spChg>
        <pc:spChg chg="add mod">
          <ac:chgData name="tanaboon tongbuasirilai" userId="3a6fbbe2-a5cd-4f36-96f1-1e3cf3325333" providerId="ADAL" clId="{5D587EFA-BE5B-404D-BA5C-4E7F43AC77A1}" dt="2024-02-18T14:44:14.555" v="4555" actId="1076"/>
          <ac:spMkLst>
            <pc:docMk/>
            <pc:sldMk cId="2213917706" sldId="377"/>
            <ac:spMk id="19" creationId="{A42A8E4E-938E-7B73-74E3-C6D28C491315}"/>
          </ac:spMkLst>
        </pc:spChg>
        <pc:spChg chg="add del">
          <ac:chgData name="tanaboon tongbuasirilai" userId="3a6fbbe2-a5cd-4f36-96f1-1e3cf3325333" providerId="ADAL" clId="{5D587EFA-BE5B-404D-BA5C-4E7F43AC77A1}" dt="2024-02-18T14:44:32.541" v="4557" actId="22"/>
          <ac:spMkLst>
            <pc:docMk/>
            <pc:sldMk cId="2213917706" sldId="377"/>
            <ac:spMk id="21" creationId="{C2807343-CE41-93CF-00DA-172E0620E5A5}"/>
          </ac:spMkLst>
        </pc:spChg>
        <pc:spChg chg="add">
          <ac:chgData name="tanaboon tongbuasirilai" userId="3a6fbbe2-a5cd-4f36-96f1-1e3cf3325333" providerId="ADAL" clId="{5D587EFA-BE5B-404D-BA5C-4E7F43AC77A1}" dt="2024-02-18T14:43:44.471" v="4536" actId="26606"/>
          <ac:spMkLst>
            <pc:docMk/>
            <pc:sldMk cId="2213917706" sldId="377"/>
            <ac:spMk id="23" creationId="{7301F447-EEF7-48F5-AF73-7566EE7F64AD}"/>
          </ac:spMkLst>
        </pc:spChg>
        <pc:spChg chg="add mod">
          <ac:chgData name="tanaboon tongbuasirilai" userId="3a6fbbe2-a5cd-4f36-96f1-1e3cf3325333" providerId="ADAL" clId="{5D587EFA-BE5B-404D-BA5C-4E7F43AC77A1}" dt="2024-02-18T14:44:46.124" v="4564" actId="1076"/>
          <ac:spMkLst>
            <pc:docMk/>
            <pc:sldMk cId="2213917706" sldId="377"/>
            <ac:spMk id="24" creationId="{05D39D26-E5EE-1D9A-6F57-F25DF52F85CC}"/>
          </ac:spMkLst>
        </pc:spChg>
        <pc:spChg chg="add">
          <ac:chgData name="tanaboon tongbuasirilai" userId="3a6fbbe2-a5cd-4f36-96f1-1e3cf3325333" providerId="ADAL" clId="{5D587EFA-BE5B-404D-BA5C-4E7F43AC77A1}" dt="2024-02-18T14:43:44.471" v="4536" actId="26606"/>
          <ac:spMkLst>
            <pc:docMk/>
            <pc:sldMk cId="2213917706" sldId="377"/>
            <ac:spMk id="25" creationId="{F7117410-A2A4-4085-9ADC-46744551DBDE}"/>
          </ac:spMkLst>
        </pc:spChg>
        <pc:spChg chg="add">
          <ac:chgData name="tanaboon tongbuasirilai" userId="3a6fbbe2-a5cd-4f36-96f1-1e3cf3325333" providerId="ADAL" clId="{5D587EFA-BE5B-404D-BA5C-4E7F43AC77A1}" dt="2024-02-18T14:43:44.471" v="4536" actId="26606"/>
          <ac:spMkLst>
            <pc:docMk/>
            <pc:sldMk cId="2213917706" sldId="377"/>
            <ac:spMk id="27" creationId="{99F74EB5-E547-4FB4-95F5-BCC788F3C4A0}"/>
          </ac:spMkLst>
        </pc:spChg>
        <pc:picChg chg="add mod">
          <ac:chgData name="tanaboon tongbuasirilai" userId="3a6fbbe2-a5cd-4f36-96f1-1e3cf3325333" providerId="ADAL" clId="{5D587EFA-BE5B-404D-BA5C-4E7F43AC77A1}" dt="2024-02-18T14:43:44.471" v="4536" actId="26606"/>
          <ac:picMkLst>
            <pc:docMk/>
            <pc:sldMk cId="2213917706" sldId="377"/>
            <ac:picMk id="5" creationId="{5F9D0C57-D7FE-4BB1-EA2C-974FF2A3F5AD}"/>
          </ac:picMkLst>
        </pc:picChg>
        <pc:picChg chg="add mod">
          <ac:chgData name="tanaboon tongbuasirilai" userId="3a6fbbe2-a5cd-4f36-96f1-1e3cf3325333" providerId="ADAL" clId="{5D587EFA-BE5B-404D-BA5C-4E7F43AC77A1}" dt="2024-02-18T14:43:50.900" v="4544" actId="27614"/>
          <ac:picMkLst>
            <pc:docMk/>
            <pc:sldMk cId="2213917706" sldId="377"/>
            <ac:picMk id="7" creationId="{FB6B0C34-8E59-639A-7293-52A6F70B7A9F}"/>
          </ac:picMkLst>
        </pc:picChg>
        <pc:picChg chg="add mod">
          <ac:chgData name="tanaboon tongbuasirilai" userId="3a6fbbe2-a5cd-4f36-96f1-1e3cf3325333" providerId="ADAL" clId="{5D587EFA-BE5B-404D-BA5C-4E7F43AC77A1}" dt="2024-02-18T14:43:50.825" v="4542" actId="27614"/>
          <ac:picMkLst>
            <pc:docMk/>
            <pc:sldMk cId="2213917706" sldId="377"/>
            <ac:picMk id="9" creationId="{462CBFBB-676A-EB59-2870-4FB48D12F5C2}"/>
          </ac:picMkLst>
        </pc:picChg>
        <pc:picChg chg="add mod">
          <ac:chgData name="tanaboon tongbuasirilai" userId="3a6fbbe2-a5cd-4f36-96f1-1e3cf3325333" providerId="ADAL" clId="{5D587EFA-BE5B-404D-BA5C-4E7F43AC77A1}" dt="2024-02-18T14:43:50.823" v="4540" actId="27614"/>
          <ac:picMkLst>
            <pc:docMk/>
            <pc:sldMk cId="2213917706" sldId="377"/>
            <ac:picMk id="14" creationId="{CE4D22B0-EBF0-DB3A-CE49-311BB34B929F}"/>
          </ac:picMkLst>
        </pc:picChg>
        <pc:picChg chg="add mod">
          <ac:chgData name="tanaboon tongbuasirilai" userId="3a6fbbe2-a5cd-4f36-96f1-1e3cf3325333" providerId="ADAL" clId="{5D587EFA-BE5B-404D-BA5C-4E7F43AC77A1}" dt="2024-02-18T14:43:50.620" v="4538" actId="27614"/>
          <ac:picMkLst>
            <pc:docMk/>
            <pc:sldMk cId="2213917706" sldId="377"/>
            <ac:picMk id="16" creationId="{660BDDE3-E1FE-5160-C186-F21262D2F0BB}"/>
          </ac:picMkLst>
        </pc:picChg>
        <pc:picChg chg="add mod">
          <ac:chgData name="tanaboon tongbuasirilai" userId="3a6fbbe2-a5cd-4f36-96f1-1e3cf3325333" providerId="ADAL" clId="{5D587EFA-BE5B-404D-BA5C-4E7F43AC77A1}" dt="2024-02-18T14:43:44.471" v="4536" actId="26606"/>
          <ac:picMkLst>
            <pc:docMk/>
            <pc:sldMk cId="2213917706" sldId="377"/>
            <ac:picMk id="18" creationId="{5081AA29-BE8A-ECC8-0230-4248F406D0EF}"/>
          </ac:picMkLst>
        </pc:picChg>
        <pc:cxnChg chg="add mod">
          <ac:chgData name="tanaboon tongbuasirilai" userId="3a6fbbe2-a5cd-4f36-96f1-1e3cf3325333" providerId="ADAL" clId="{5D587EFA-BE5B-404D-BA5C-4E7F43AC77A1}" dt="2024-02-18T14:43:44.471" v="4536" actId="26606"/>
          <ac:cxnSpMkLst>
            <pc:docMk/>
            <pc:sldMk cId="2213917706" sldId="377"/>
            <ac:cxnSpMk id="12" creationId="{BA1A063B-5C46-7FF3-DFB0-8043F846A571}"/>
          </ac:cxnSpMkLst>
        </pc:cxnChg>
      </pc:sldChg>
      <pc:sldChg chg="addSp delSp modSp new mod ord setBg">
        <pc:chgData name="tanaboon tongbuasirilai" userId="3a6fbbe2-a5cd-4f36-96f1-1e3cf3325333" providerId="ADAL" clId="{5D587EFA-BE5B-404D-BA5C-4E7F43AC77A1}" dt="2024-02-18T14:25:47.749" v="4358"/>
        <pc:sldMkLst>
          <pc:docMk/>
          <pc:sldMk cId="2710787272" sldId="378"/>
        </pc:sldMkLst>
        <pc:spChg chg="mod">
          <ac:chgData name="tanaboon tongbuasirilai" userId="3a6fbbe2-a5cd-4f36-96f1-1e3cf3325333" providerId="ADAL" clId="{5D587EFA-BE5B-404D-BA5C-4E7F43AC77A1}" dt="2024-02-18T14:25:37.980" v="4356" actId="26606"/>
          <ac:spMkLst>
            <pc:docMk/>
            <pc:sldMk cId="2710787272" sldId="378"/>
            <ac:spMk id="2" creationId="{72DEABE9-33EA-E90E-F3F4-C565A889B346}"/>
          </ac:spMkLst>
        </pc:spChg>
        <pc:spChg chg="del">
          <ac:chgData name="tanaboon tongbuasirilai" userId="3a6fbbe2-a5cd-4f36-96f1-1e3cf3325333" providerId="ADAL" clId="{5D587EFA-BE5B-404D-BA5C-4E7F43AC77A1}" dt="2024-02-18T14:25:14.730" v="4349" actId="478"/>
          <ac:spMkLst>
            <pc:docMk/>
            <pc:sldMk cId="2710787272" sldId="378"/>
            <ac:spMk id="3" creationId="{FE5F5071-DE94-DB4A-4BE5-6EEF199148C2}"/>
          </ac:spMkLst>
        </pc:spChg>
        <pc:spChg chg="add del">
          <ac:chgData name="tanaboon tongbuasirilai" userId="3a6fbbe2-a5cd-4f36-96f1-1e3cf3325333" providerId="ADAL" clId="{5D587EFA-BE5B-404D-BA5C-4E7F43AC77A1}" dt="2024-02-18T14:25:37.972" v="4355" actId="26606"/>
          <ac:spMkLst>
            <pc:docMk/>
            <pc:sldMk cId="2710787272" sldId="378"/>
            <ac:spMk id="12" creationId="{99ED5833-B85B-4103-8A3B-CAB0308E6C15}"/>
          </ac:spMkLst>
        </pc:spChg>
        <pc:spChg chg="add">
          <ac:chgData name="tanaboon tongbuasirilai" userId="3a6fbbe2-a5cd-4f36-96f1-1e3cf3325333" providerId="ADAL" clId="{5D587EFA-BE5B-404D-BA5C-4E7F43AC77A1}" dt="2024-02-18T14:25:37.980" v="4356" actId="26606"/>
          <ac:spMkLst>
            <pc:docMk/>
            <pc:sldMk cId="2710787272" sldId="378"/>
            <ac:spMk id="14" creationId="{D6A9C53F-5F90-40A5-8C85-5412D39C8C68}"/>
          </ac:spMkLst>
        </pc:spChg>
        <pc:spChg chg="add">
          <ac:chgData name="tanaboon tongbuasirilai" userId="3a6fbbe2-a5cd-4f36-96f1-1e3cf3325333" providerId="ADAL" clId="{5D587EFA-BE5B-404D-BA5C-4E7F43AC77A1}" dt="2024-02-18T14:25:37.980" v="4356" actId="26606"/>
          <ac:spMkLst>
            <pc:docMk/>
            <pc:sldMk cId="2710787272" sldId="378"/>
            <ac:spMk id="15" creationId="{C4879EFC-8E62-4E00-973C-C45EE9EC676D}"/>
          </ac:spMkLst>
        </pc:spChg>
        <pc:picChg chg="add mod ord">
          <ac:chgData name="tanaboon tongbuasirilai" userId="3a6fbbe2-a5cd-4f36-96f1-1e3cf3325333" providerId="ADAL" clId="{5D587EFA-BE5B-404D-BA5C-4E7F43AC77A1}" dt="2024-02-18T14:25:37.980" v="4356" actId="26606"/>
          <ac:picMkLst>
            <pc:docMk/>
            <pc:sldMk cId="2710787272" sldId="378"/>
            <ac:picMk id="5" creationId="{D8A79D52-1B78-FB3E-51D7-2751A3F18520}"/>
          </ac:picMkLst>
        </pc:picChg>
        <pc:picChg chg="add mod">
          <ac:chgData name="tanaboon tongbuasirilai" userId="3a6fbbe2-a5cd-4f36-96f1-1e3cf3325333" providerId="ADAL" clId="{5D587EFA-BE5B-404D-BA5C-4E7F43AC77A1}" dt="2024-02-18T14:25:37.980" v="4356" actId="26606"/>
          <ac:picMkLst>
            <pc:docMk/>
            <pc:sldMk cId="2710787272" sldId="378"/>
            <ac:picMk id="7" creationId="{90263758-9C02-94D7-29B5-868D67589A75}"/>
          </ac:picMkLst>
        </pc:picChg>
      </pc:sldChg>
      <pc:sldChg chg="addSp delSp modSp new mod ord setBg">
        <pc:chgData name="tanaboon tongbuasirilai" userId="3a6fbbe2-a5cd-4f36-96f1-1e3cf3325333" providerId="ADAL" clId="{5D587EFA-BE5B-404D-BA5C-4E7F43AC77A1}" dt="2024-02-18T14:49:34.855" v="4672"/>
        <pc:sldMkLst>
          <pc:docMk/>
          <pc:sldMk cId="4118293455" sldId="379"/>
        </pc:sldMkLst>
        <pc:spChg chg="mod">
          <ac:chgData name="tanaboon tongbuasirilai" userId="3a6fbbe2-a5cd-4f36-96f1-1e3cf3325333" providerId="ADAL" clId="{5D587EFA-BE5B-404D-BA5C-4E7F43AC77A1}" dt="2024-02-18T14:32:19.153" v="4417" actId="26606"/>
          <ac:spMkLst>
            <pc:docMk/>
            <pc:sldMk cId="4118293455" sldId="379"/>
            <ac:spMk id="2" creationId="{F11F557A-D90D-44D3-1FEF-81E95419FF5B}"/>
          </ac:spMkLst>
        </pc:spChg>
        <pc:spChg chg="del">
          <ac:chgData name="tanaboon tongbuasirilai" userId="3a6fbbe2-a5cd-4f36-96f1-1e3cf3325333" providerId="ADAL" clId="{5D587EFA-BE5B-404D-BA5C-4E7F43AC77A1}" dt="2024-02-18T14:28:38.796" v="4360" actId="478"/>
          <ac:spMkLst>
            <pc:docMk/>
            <pc:sldMk cId="4118293455" sldId="379"/>
            <ac:spMk id="3" creationId="{5502609B-FE86-F303-347E-F64C3EA5967B}"/>
          </ac:spMkLst>
        </pc:spChg>
        <pc:spChg chg="add del mod">
          <ac:chgData name="tanaboon tongbuasirilai" userId="3a6fbbe2-a5cd-4f36-96f1-1e3cf3325333" providerId="ADAL" clId="{5D587EFA-BE5B-404D-BA5C-4E7F43AC77A1}" dt="2024-02-18T14:32:14.987" v="4416" actId="21"/>
          <ac:spMkLst>
            <pc:docMk/>
            <pc:sldMk cId="4118293455" sldId="379"/>
            <ac:spMk id="6" creationId="{6F6C7CBD-C5E2-50E0-5AC7-C856E9E22DD7}"/>
          </ac:spMkLst>
        </pc:spChg>
        <pc:spChg chg="add mod">
          <ac:chgData name="tanaboon tongbuasirilai" userId="3a6fbbe2-a5cd-4f36-96f1-1e3cf3325333" providerId="ADAL" clId="{5D587EFA-BE5B-404D-BA5C-4E7F43AC77A1}" dt="2024-02-18T14:32:20.355" v="4418"/>
          <ac:spMkLst>
            <pc:docMk/>
            <pc:sldMk cId="4118293455" sldId="379"/>
            <ac:spMk id="7" creationId="{6F6C7CBD-C5E2-50E0-5AC7-C856E9E22DD7}"/>
          </ac:spMkLst>
        </pc:spChg>
        <pc:spChg chg="add">
          <ac:chgData name="tanaboon tongbuasirilai" userId="3a6fbbe2-a5cd-4f36-96f1-1e3cf3325333" providerId="ADAL" clId="{5D587EFA-BE5B-404D-BA5C-4E7F43AC77A1}" dt="2024-02-18T14:32:19.153" v="4417" actId="26606"/>
          <ac:spMkLst>
            <pc:docMk/>
            <pc:sldMk cId="4118293455" sldId="379"/>
            <ac:spMk id="10" creationId="{A4AC5506-6312-4701-8D3C-40187889A947}"/>
          </ac:spMkLst>
        </pc:spChg>
        <pc:picChg chg="add mod">
          <ac:chgData name="tanaboon tongbuasirilai" userId="3a6fbbe2-a5cd-4f36-96f1-1e3cf3325333" providerId="ADAL" clId="{5D587EFA-BE5B-404D-BA5C-4E7F43AC77A1}" dt="2024-02-18T14:32:19.153" v="4417" actId="26606"/>
          <ac:picMkLst>
            <pc:docMk/>
            <pc:sldMk cId="4118293455" sldId="379"/>
            <ac:picMk id="5" creationId="{C07C47E5-EC2B-FA34-1297-7B268A81BFD9}"/>
          </ac:picMkLst>
        </pc:picChg>
      </pc:sldChg>
      <pc:sldChg chg="addSp delSp modSp new mod">
        <pc:chgData name="tanaboon tongbuasirilai" userId="3a6fbbe2-a5cd-4f36-96f1-1e3cf3325333" providerId="ADAL" clId="{5D587EFA-BE5B-404D-BA5C-4E7F43AC77A1}" dt="2024-02-18T14:47:34.071" v="4668" actId="13822"/>
        <pc:sldMkLst>
          <pc:docMk/>
          <pc:sldMk cId="2539615178" sldId="380"/>
        </pc:sldMkLst>
        <pc:spChg chg="mod">
          <ac:chgData name="tanaboon tongbuasirilai" userId="3a6fbbe2-a5cd-4f36-96f1-1e3cf3325333" providerId="ADAL" clId="{5D587EFA-BE5B-404D-BA5C-4E7F43AC77A1}" dt="2024-02-18T14:47:34.071" v="4668" actId="13822"/>
          <ac:spMkLst>
            <pc:docMk/>
            <pc:sldMk cId="2539615178" sldId="380"/>
            <ac:spMk id="2" creationId="{70A17B40-6D05-3905-B11E-F9F5CCC0C810}"/>
          </ac:spMkLst>
        </pc:spChg>
        <pc:spChg chg="del">
          <ac:chgData name="tanaboon tongbuasirilai" userId="3a6fbbe2-a5cd-4f36-96f1-1e3cf3325333" providerId="ADAL" clId="{5D587EFA-BE5B-404D-BA5C-4E7F43AC77A1}" dt="2024-02-18T14:45:42.962" v="4565" actId="478"/>
          <ac:spMkLst>
            <pc:docMk/>
            <pc:sldMk cId="2539615178" sldId="380"/>
            <ac:spMk id="3" creationId="{DD31DA83-278E-C908-DC4C-326A61F6E45B}"/>
          </ac:spMkLst>
        </pc:spChg>
        <pc:spChg chg="add mod">
          <ac:chgData name="tanaboon tongbuasirilai" userId="3a6fbbe2-a5cd-4f36-96f1-1e3cf3325333" providerId="ADAL" clId="{5D587EFA-BE5B-404D-BA5C-4E7F43AC77A1}" dt="2024-02-18T14:46:16.729" v="4656" actId="1076"/>
          <ac:spMkLst>
            <pc:docMk/>
            <pc:sldMk cId="2539615178" sldId="380"/>
            <ac:spMk id="5" creationId="{BDAE33B8-F0D1-B0CB-3ED2-617356681A1A}"/>
          </ac:spMkLst>
        </pc:spChg>
        <pc:picChg chg="add mod">
          <ac:chgData name="tanaboon tongbuasirilai" userId="3a6fbbe2-a5cd-4f36-96f1-1e3cf3325333" providerId="ADAL" clId="{5D587EFA-BE5B-404D-BA5C-4E7F43AC77A1}" dt="2024-02-18T14:45:50.201" v="4569" actId="1076"/>
          <ac:picMkLst>
            <pc:docMk/>
            <pc:sldMk cId="2539615178" sldId="380"/>
            <ac:picMk id="4" creationId="{E5DA1C2B-7EC9-C383-9568-801FB18B50BE}"/>
          </ac:picMkLst>
        </pc:picChg>
        <pc:picChg chg="add mod">
          <ac:chgData name="tanaboon tongbuasirilai" userId="3a6fbbe2-a5cd-4f36-96f1-1e3cf3325333" providerId="ADAL" clId="{5D587EFA-BE5B-404D-BA5C-4E7F43AC77A1}" dt="2024-02-18T14:46:31.936" v="4658" actId="1076"/>
          <ac:picMkLst>
            <pc:docMk/>
            <pc:sldMk cId="2539615178" sldId="380"/>
            <ac:picMk id="7" creationId="{A1FF0490-8D97-9332-AA4B-7A299AF9D1CB}"/>
          </ac:picMkLst>
        </pc:picChg>
        <pc:picChg chg="add mod">
          <ac:chgData name="tanaboon tongbuasirilai" userId="3a6fbbe2-a5cd-4f36-96f1-1e3cf3325333" providerId="ADAL" clId="{5D587EFA-BE5B-404D-BA5C-4E7F43AC77A1}" dt="2024-02-18T14:47:26.913" v="4667" actId="1076"/>
          <ac:picMkLst>
            <pc:docMk/>
            <pc:sldMk cId="2539615178" sldId="380"/>
            <ac:picMk id="9" creationId="{264C9E6E-A53A-08F4-D92B-709BED30B4A3}"/>
          </ac:picMkLst>
        </pc:picChg>
      </pc:sldChg>
      <pc:sldChg chg="addSp delSp modSp new mod">
        <pc:chgData name="tanaboon tongbuasirilai" userId="3a6fbbe2-a5cd-4f36-96f1-1e3cf3325333" providerId="ADAL" clId="{5D587EFA-BE5B-404D-BA5C-4E7F43AC77A1}" dt="2024-02-18T15:02:34.759" v="4931" actId="1076"/>
        <pc:sldMkLst>
          <pc:docMk/>
          <pc:sldMk cId="347970613" sldId="381"/>
        </pc:sldMkLst>
        <pc:spChg chg="mod">
          <ac:chgData name="tanaboon tongbuasirilai" userId="3a6fbbe2-a5cd-4f36-96f1-1e3cf3325333" providerId="ADAL" clId="{5D587EFA-BE5B-404D-BA5C-4E7F43AC77A1}" dt="2024-02-18T15:00:48.631" v="4797" actId="13822"/>
          <ac:spMkLst>
            <pc:docMk/>
            <pc:sldMk cId="347970613" sldId="381"/>
            <ac:spMk id="2" creationId="{7FF10A71-E9B5-D992-55F7-6BD2260BC783}"/>
          </ac:spMkLst>
        </pc:spChg>
        <pc:spChg chg="del">
          <ac:chgData name="tanaboon tongbuasirilai" userId="3a6fbbe2-a5cd-4f36-96f1-1e3cf3325333" providerId="ADAL" clId="{5D587EFA-BE5B-404D-BA5C-4E7F43AC77A1}" dt="2024-02-18T14:56:42.906" v="4680" actId="478"/>
          <ac:spMkLst>
            <pc:docMk/>
            <pc:sldMk cId="347970613" sldId="381"/>
            <ac:spMk id="3" creationId="{F70ABE77-9580-BA48-211D-6FC5A4B600E5}"/>
          </ac:spMkLst>
        </pc:spChg>
        <pc:spChg chg="add mod">
          <ac:chgData name="tanaboon tongbuasirilai" userId="3a6fbbe2-a5cd-4f36-96f1-1e3cf3325333" providerId="ADAL" clId="{5D587EFA-BE5B-404D-BA5C-4E7F43AC77A1}" dt="2024-02-18T14:58:32.273" v="4721" actId="13822"/>
          <ac:spMkLst>
            <pc:docMk/>
            <pc:sldMk cId="347970613" sldId="381"/>
            <ac:spMk id="8" creationId="{2A976BC7-7E13-3C8C-492B-A4CB37F2C6F4}"/>
          </ac:spMkLst>
        </pc:spChg>
        <pc:spChg chg="add mod">
          <ac:chgData name="tanaboon tongbuasirilai" userId="3a6fbbe2-a5cd-4f36-96f1-1e3cf3325333" providerId="ADAL" clId="{5D587EFA-BE5B-404D-BA5C-4E7F43AC77A1}" dt="2024-02-18T15:01:02.779" v="4842" actId="1035"/>
          <ac:spMkLst>
            <pc:docMk/>
            <pc:sldMk cId="347970613" sldId="381"/>
            <ac:spMk id="16" creationId="{4848BAE9-6F3E-6989-4F3B-7D9CF4CFBCBB}"/>
          </ac:spMkLst>
        </pc:spChg>
        <pc:spChg chg="add mod">
          <ac:chgData name="tanaboon tongbuasirilai" userId="3a6fbbe2-a5cd-4f36-96f1-1e3cf3325333" providerId="ADAL" clId="{5D587EFA-BE5B-404D-BA5C-4E7F43AC77A1}" dt="2024-02-18T15:01:08.147" v="4853" actId="1035"/>
          <ac:spMkLst>
            <pc:docMk/>
            <pc:sldMk cId="347970613" sldId="381"/>
            <ac:spMk id="22" creationId="{4895D18A-6691-793C-B279-E47E4C401C9F}"/>
          </ac:spMkLst>
        </pc:spChg>
        <pc:spChg chg="add mod">
          <ac:chgData name="tanaboon tongbuasirilai" userId="3a6fbbe2-a5cd-4f36-96f1-1e3cf3325333" providerId="ADAL" clId="{5D587EFA-BE5B-404D-BA5C-4E7F43AC77A1}" dt="2024-02-18T15:02:29.943" v="4929" actId="13822"/>
          <ac:spMkLst>
            <pc:docMk/>
            <pc:sldMk cId="347970613" sldId="381"/>
            <ac:spMk id="30" creationId="{19021ED1-88B8-B167-1FDB-D8E5A78E7BF5}"/>
          </ac:spMkLst>
        </pc:spChg>
        <pc:picChg chg="add mod">
          <ac:chgData name="tanaboon tongbuasirilai" userId="3a6fbbe2-a5cd-4f36-96f1-1e3cf3325333" providerId="ADAL" clId="{5D587EFA-BE5B-404D-BA5C-4E7F43AC77A1}" dt="2024-02-18T15:00:25.773" v="4796" actId="1076"/>
          <ac:picMkLst>
            <pc:docMk/>
            <pc:sldMk cId="347970613" sldId="381"/>
            <ac:picMk id="5" creationId="{DD5D1B41-5CE6-551E-A0AD-CD9EF0920824}"/>
          </ac:picMkLst>
        </pc:picChg>
        <pc:picChg chg="add mod">
          <ac:chgData name="tanaboon tongbuasirilai" userId="3a6fbbe2-a5cd-4f36-96f1-1e3cf3325333" providerId="ADAL" clId="{5D587EFA-BE5B-404D-BA5C-4E7F43AC77A1}" dt="2024-02-18T15:01:02.779" v="4842" actId="1035"/>
          <ac:picMkLst>
            <pc:docMk/>
            <pc:sldMk cId="347970613" sldId="381"/>
            <ac:picMk id="7" creationId="{E0BE378D-7725-D73E-18B4-AE5EC6A2A32D}"/>
          </ac:picMkLst>
        </pc:picChg>
        <pc:picChg chg="add mod">
          <ac:chgData name="tanaboon tongbuasirilai" userId="3a6fbbe2-a5cd-4f36-96f1-1e3cf3325333" providerId="ADAL" clId="{5D587EFA-BE5B-404D-BA5C-4E7F43AC77A1}" dt="2024-02-18T15:01:08.147" v="4853" actId="1035"/>
          <ac:picMkLst>
            <pc:docMk/>
            <pc:sldMk cId="347970613" sldId="381"/>
            <ac:picMk id="21" creationId="{7521B31C-19DD-EBFB-71CD-4122B056F254}"/>
          </ac:picMkLst>
        </pc:picChg>
        <pc:picChg chg="add mod">
          <ac:chgData name="tanaboon tongbuasirilai" userId="3a6fbbe2-a5cd-4f36-96f1-1e3cf3325333" providerId="ADAL" clId="{5D587EFA-BE5B-404D-BA5C-4E7F43AC77A1}" dt="2024-02-18T15:02:34.759" v="4931" actId="1076"/>
          <ac:picMkLst>
            <pc:docMk/>
            <pc:sldMk cId="347970613" sldId="381"/>
            <ac:picMk id="29" creationId="{6713EBD9-880A-D89A-63BB-533A23A2F7BE}"/>
          </ac:picMkLst>
        </pc:picChg>
        <pc:cxnChg chg="add del mod">
          <ac:chgData name="tanaboon tongbuasirilai" userId="3a6fbbe2-a5cd-4f36-96f1-1e3cf3325333" providerId="ADAL" clId="{5D587EFA-BE5B-404D-BA5C-4E7F43AC77A1}" dt="2024-02-18T14:58:15.934" v="4718" actId="478"/>
          <ac:cxnSpMkLst>
            <pc:docMk/>
            <pc:sldMk cId="347970613" sldId="381"/>
            <ac:cxnSpMk id="10" creationId="{FBC2C33A-193C-36D1-0E3E-0B46CEB881C0}"/>
          </ac:cxnSpMkLst>
        </pc:cxnChg>
        <pc:cxnChg chg="add mod">
          <ac:chgData name="tanaboon tongbuasirilai" userId="3a6fbbe2-a5cd-4f36-96f1-1e3cf3325333" providerId="ADAL" clId="{5D587EFA-BE5B-404D-BA5C-4E7F43AC77A1}" dt="2024-02-18T15:00:25.773" v="4796" actId="1076"/>
          <ac:cxnSpMkLst>
            <pc:docMk/>
            <pc:sldMk cId="347970613" sldId="381"/>
            <ac:cxnSpMk id="14" creationId="{ABD2B908-965A-81A0-2B99-D33A67365270}"/>
          </ac:cxnSpMkLst>
        </pc:cxnChg>
        <pc:cxnChg chg="add mod">
          <ac:chgData name="tanaboon tongbuasirilai" userId="3a6fbbe2-a5cd-4f36-96f1-1e3cf3325333" providerId="ADAL" clId="{5D587EFA-BE5B-404D-BA5C-4E7F43AC77A1}" dt="2024-02-18T15:01:02.779" v="4842" actId="1035"/>
          <ac:cxnSpMkLst>
            <pc:docMk/>
            <pc:sldMk cId="347970613" sldId="381"/>
            <ac:cxnSpMk id="18" creationId="{4AB067DB-81FB-FBA5-120C-C25DE195920E}"/>
          </ac:cxnSpMkLst>
        </pc:cxnChg>
        <pc:cxnChg chg="add mod">
          <ac:chgData name="tanaboon tongbuasirilai" userId="3a6fbbe2-a5cd-4f36-96f1-1e3cf3325333" providerId="ADAL" clId="{5D587EFA-BE5B-404D-BA5C-4E7F43AC77A1}" dt="2024-02-18T15:01:08.147" v="4853" actId="1035"/>
          <ac:cxnSpMkLst>
            <pc:docMk/>
            <pc:sldMk cId="347970613" sldId="381"/>
            <ac:cxnSpMk id="24" creationId="{FF8B654A-BC63-8D85-8DD3-EB16D9AD4950}"/>
          </ac:cxnSpMkLst>
        </pc:cxnChg>
        <pc:cxnChg chg="add mod">
          <ac:chgData name="tanaboon tongbuasirilai" userId="3a6fbbe2-a5cd-4f36-96f1-1e3cf3325333" providerId="ADAL" clId="{5D587EFA-BE5B-404D-BA5C-4E7F43AC77A1}" dt="2024-02-18T15:02:34.759" v="4931" actId="1076"/>
          <ac:cxnSpMkLst>
            <pc:docMk/>
            <pc:sldMk cId="347970613" sldId="381"/>
            <ac:cxnSpMk id="32" creationId="{BE5063F4-CF25-E567-5BB0-56785B725AEF}"/>
          </ac:cxnSpMkLst>
        </pc:cxnChg>
      </pc:sldChg>
      <pc:sldChg chg="addSp delSp modSp new mod">
        <pc:chgData name="tanaboon tongbuasirilai" userId="3a6fbbe2-a5cd-4f36-96f1-1e3cf3325333" providerId="ADAL" clId="{5D587EFA-BE5B-404D-BA5C-4E7F43AC77A1}" dt="2024-02-18T15:47:52.802" v="5168" actId="13822"/>
        <pc:sldMkLst>
          <pc:docMk/>
          <pc:sldMk cId="3401885869" sldId="382"/>
        </pc:sldMkLst>
        <pc:spChg chg="mod">
          <ac:chgData name="tanaboon tongbuasirilai" userId="3a6fbbe2-a5cd-4f36-96f1-1e3cf3325333" providerId="ADAL" clId="{5D587EFA-BE5B-404D-BA5C-4E7F43AC77A1}" dt="2024-02-18T15:47:52.802" v="5168" actId="13822"/>
          <ac:spMkLst>
            <pc:docMk/>
            <pc:sldMk cId="3401885869" sldId="382"/>
            <ac:spMk id="2" creationId="{7E1945B5-62EB-C173-D644-4844D96AA36D}"/>
          </ac:spMkLst>
        </pc:spChg>
        <pc:spChg chg="del">
          <ac:chgData name="tanaboon tongbuasirilai" userId="3a6fbbe2-a5cd-4f36-96f1-1e3cf3325333" providerId="ADAL" clId="{5D587EFA-BE5B-404D-BA5C-4E7F43AC77A1}" dt="2024-02-18T15:38:12.750" v="4936" actId="478"/>
          <ac:spMkLst>
            <pc:docMk/>
            <pc:sldMk cId="3401885869" sldId="382"/>
            <ac:spMk id="3" creationId="{E48D033A-BFF2-4F4C-B7C3-7DCFA1EC890D}"/>
          </ac:spMkLst>
        </pc:spChg>
        <pc:spChg chg="add mod">
          <ac:chgData name="tanaboon tongbuasirilai" userId="3a6fbbe2-a5cd-4f36-96f1-1e3cf3325333" providerId="ADAL" clId="{5D587EFA-BE5B-404D-BA5C-4E7F43AC77A1}" dt="2024-02-18T15:44:15.953" v="5059" actId="1076"/>
          <ac:spMkLst>
            <pc:docMk/>
            <pc:sldMk cId="3401885869" sldId="382"/>
            <ac:spMk id="18" creationId="{70639315-565E-2DC8-9A10-41E33901E592}"/>
          </ac:spMkLst>
        </pc:spChg>
        <pc:spChg chg="add mod">
          <ac:chgData name="tanaboon tongbuasirilai" userId="3a6fbbe2-a5cd-4f36-96f1-1e3cf3325333" providerId="ADAL" clId="{5D587EFA-BE5B-404D-BA5C-4E7F43AC77A1}" dt="2024-02-18T15:44:11.234" v="5058" actId="20577"/>
          <ac:spMkLst>
            <pc:docMk/>
            <pc:sldMk cId="3401885869" sldId="382"/>
            <ac:spMk id="19" creationId="{F48336FC-28E8-C21B-B7BF-554B4D35135A}"/>
          </ac:spMkLst>
        </pc:spChg>
        <pc:spChg chg="add mod">
          <ac:chgData name="tanaboon tongbuasirilai" userId="3a6fbbe2-a5cd-4f36-96f1-1e3cf3325333" providerId="ADAL" clId="{5D587EFA-BE5B-404D-BA5C-4E7F43AC77A1}" dt="2024-02-18T15:44:35.682" v="5104" actId="14100"/>
          <ac:spMkLst>
            <pc:docMk/>
            <pc:sldMk cId="3401885869" sldId="382"/>
            <ac:spMk id="20" creationId="{7481498A-47AF-59A0-1BD1-08271945BF28}"/>
          </ac:spMkLst>
        </pc:spChg>
        <pc:spChg chg="add mod">
          <ac:chgData name="tanaboon tongbuasirilai" userId="3a6fbbe2-a5cd-4f36-96f1-1e3cf3325333" providerId="ADAL" clId="{5D587EFA-BE5B-404D-BA5C-4E7F43AC77A1}" dt="2024-02-18T15:44:46.317" v="5106" actId="13822"/>
          <ac:spMkLst>
            <pc:docMk/>
            <pc:sldMk cId="3401885869" sldId="382"/>
            <ac:spMk id="21" creationId="{ECE54628-334F-4481-1669-0527DF661150}"/>
          </ac:spMkLst>
        </pc:spChg>
        <pc:spChg chg="add mod">
          <ac:chgData name="tanaboon tongbuasirilai" userId="3a6fbbe2-a5cd-4f36-96f1-1e3cf3325333" providerId="ADAL" clId="{5D587EFA-BE5B-404D-BA5C-4E7F43AC77A1}" dt="2024-02-18T15:44:52.046" v="5108" actId="1076"/>
          <ac:spMkLst>
            <pc:docMk/>
            <pc:sldMk cId="3401885869" sldId="382"/>
            <ac:spMk id="22" creationId="{BC63749C-C186-32C8-1DBC-FFFDA721B6FA}"/>
          </ac:spMkLst>
        </pc:spChg>
        <pc:spChg chg="add mod">
          <ac:chgData name="tanaboon tongbuasirilai" userId="3a6fbbe2-a5cd-4f36-96f1-1e3cf3325333" providerId="ADAL" clId="{5D587EFA-BE5B-404D-BA5C-4E7F43AC77A1}" dt="2024-02-18T15:45:47.447" v="5152" actId="13822"/>
          <ac:spMkLst>
            <pc:docMk/>
            <pc:sldMk cId="3401885869" sldId="382"/>
            <ac:spMk id="23" creationId="{06044715-2DF3-0683-B8CD-AABF911EFBE6}"/>
          </ac:spMkLst>
        </pc:spChg>
        <pc:spChg chg="add mod">
          <ac:chgData name="tanaboon tongbuasirilai" userId="3a6fbbe2-a5cd-4f36-96f1-1e3cf3325333" providerId="ADAL" clId="{5D587EFA-BE5B-404D-BA5C-4E7F43AC77A1}" dt="2024-02-18T15:46:54.106" v="5160" actId="14100"/>
          <ac:spMkLst>
            <pc:docMk/>
            <pc:sldMk cId="3401885869" sldId="382"/>
            <ac:spMk id="24" creationId="{1069AAF9-B9CA-FF2D-3389-15BCC59AC9EF}"/>
          </ac:spMkLst>
        </pc:spChg>
        <pc:spChg chg="add mod">
          <ac:chgData name="tanaboon tongbuasirilai" userId="3a6fbbe2-a5cd-4f36-96f1-1e3cf3325333" providerId="ADAL" clId="{5D587EFA-BE5B-404D-BA5C-4E7F43AC77A1}" dt="2024-02-18T15:47:04.006" v="5163" actId="1076"/>
          <ac:spMkLst>
            <pc:docMk/>
            <pc:sldMk cId="3401885869" sldId="382"/>
            <ac:spMk id="25" creationId="{4858DFB9-BC65-A5F8-CB0A-40B550DAA362}"/>
          </ac:spMkLst>
        </pc:spChg>
        <pc:spChg chg="add mod">
          <ac:chgData name="tanaboon tongbuasirilai" userId="3a6fbbe2-a5cd-4f36-96f1-1e3cf3325333" providerId="ADAL" clId="{5D587EFA-BE5B-404D-BA5C-4E7F43AC77A1}" dt="2024-02-18T15:47:13.498" v="5166" actId="1076"/>
          <ac:spMkLst>
            <pc:docMk/>
            <pc:sldMk cId="3401885869" sldId="382"/>
            <ac:spMk id="28" creationId="{6C3DB1EB-9A89-0AA5-2F86-09C8D8CECA89}"/>
          </ac:spMkLst>
        </pc:spChg>
        <pc:picChg chg="add mod">
          <ac:chgData name="tanaboon tongbuasirilai" userId="3a6fbbe2-a5cd-4f36-96f1-1e3cf3325333" providerId="ADAL" clId="{5D587EFA-BE5B-404D-BA5C-4E7F43AC77A1}" dt="2024-02-18T15:43:02.148" v="4958" actId="1076"/>
          <ac:picMkLst>
            <pc:docMk/>
            <pc:sldMk cId="3401885869" sldId="382"/>
            <ac:picMk id="5" creationId="{0293AF67-B6E1-9AE8-4B5D-0B9D9D95C5C9}"/>
          </ac:picMkLst>
        </pc:picChg>
        <pc:picChg chg="add mod">
          <ac:chgData name="tanaboon tongbuasirilai" userId="3a6fbbe2-a5cd-4f36-96f1-1e3cf3325333" providerId="ADAL" clId="{5D587EFA-BE5B-404D-BA5C-4E7F43AC77A1}" dt="2024-02-18T15:42:59.492" v="4957" actId="1076"/>
          <ac:picMkLst>
            <pc:docMk/>
            <pc:sldMk cId="3401885869" sldId="382"/>
            <ac:picMk id="7" creationId="{E80A96CE-1B4C-ECD0-308B-719368DA9F80}"/>
          </ac:picMkLst>
        </pc:picChg>
        <pc:picChg chg="add mod">
          <ac:chgData name="tanaboon tongbuasirilai" userId="3a6fbbe2-a5cd-4f36-96f1-1e3cf3325333" providerId="ADAL" clId="{5D587EFA-BE5B-404D-BA5C-4E7F43AC77A1}" dt="2024-02-18T15:43:03.789" v="4959" actId="1076"/>
          <ac:picMkLst>
            <pc:docMk/>
            <pc:sldMk cId="3401885869" sldId="382"/>
            <ac:picMk id="9" creationId="{8A8FC266-2C70-C1F4-50A6-C76399C0419E}"/>
          </ac:picMkLst>
        </pc:picChg>
        <pc:picChg chg="add mod">
          <ac:chgData name="tanaboon tongbuasirilai" userId="3a6fbbe2-a5cd-4f36-96f1-1e3cf3325333" providerId="ADAL" clId="{5D587EFA-BE5B-404D-BA5C-4E7F43AC77A1}" dt="2024-02-18T15:43:05.334" v="4960" actId="1076"/>
          <ac:picMkLst>
            <pc:docMk/>
            <pc:sldMk cId="3401885869" sldId="382"/>
            <ac:picMk id="11" creationId="{796C8601-A987-D217-DD13-DCAB0BD89405}"/>
          </ac:picMkLst>
        </pc:picChg>
        <pc:picChg chg="add mod">
          <ac:chgData name="tanaboon tongbuasirilai" userId="3a6fbbe2-a5cd-4f36-96f1-1e3cf3325333" providerId="ADAL" clId="{5D587EFA-BE5B-404D-BA5C-4E7F43AC77A1}" dt="2024-02-18T15:43:06.741" v="4961" actId="1076"/>
          <ac:picMkLst>
            <pc:docMk/>
            <pc:sldMk cId="3401885869" sldId="382"/>
            <ac:picMk id="13" creationId="{33017008-E4F3-9085-DD46-70428095EA0D}"/>
          </ac:picMkLst>
        </pc:picChg>
        <pc:picChg chg="add mod">
          <ac:chgData name="tanaboon tongbuasirilai" userId="3a6fbbe2-a5cd-4f36-96f1-1e3cf3325333" providerId="ADAL" clId="{5D587EFA-BE5B-404D-BA5C-4E7F43AC77A1}" dt="2024-02-18T15:46:56.136" v="5161" actId="1076"/>
          <ac:picMkLst>
            <pc:docMk/>
            <pc:sldMk cId="3401885869" sldId="382"/>
            <ac:picMk id="15" creationId="{FD39A8B9-83EC-7524-4115-990DE4136E84}"/>
          </ac:picMkLst>
        </pc:picChg>
        <pc:picChg chg="add mod">
          <ac:chgData name="tanaboon tongbuasirilai" userId="3a6fbbe2-a5cd-4f36-96f1-1e3cf3325333" providerId="ADAL" clId="{5D587EFA-BE5B-404D-BA5C-4E7F43AC77A1}" dt="2024-02-18T15:47:08.538" v="5164" actId="1076"/>
          <ac:picMkLst>
            <pc:docMk/>
            <pc:sldMk cId="3401885869" sldId="382"/>
            <ac:picMk id="17" creationId="{4BE20BCF-923E-1901-E89D-927087667A3A}"/>
          </ac:picMkLst>
        </pc:picChg>
        <pc:picChg chg="add mod">
          <ac:chgData name="tanaboon tongbuasirilai" userId="3a6fbbe2-a5cd-4f36-96f1-1e3cf3325333" providerId="ADAL" clId="{5D587EFA-BE5B-404D-BA5C-4E7F43AC77A1}" dt="2024-02-18T15:46:47.846" v="5159" actId="1076"/>
          <ac:picMkLst>
            <pc:docMk/>
            <pc:sldMk cId="3401885869" sldId="382"/>
            <ac:picMk id="27" creationId="{09AEA3AF-5E8D-5EBB-AA2C-3534308E1539}"/>
          </ac:picMkLst>
        </pc:picChg>
      </pc:sldChg>
      <pc:sldChg chg="addSp delSp modSp new mod">
        <pc:chgData name="tanaboon tongbuasirilai" userId="3a6fbbe2-a5cd-4f36-96f1-1e3cf3325333" providerId="ADAL" clId="{5D587EFA-BE5B-404D-BA5C-4E7F43AC77A1}" dt="2024-02-18T16:03:35.067" v="5412" actId="13822"/>
        <pc:sldMkLst>
          <pc:docMk/>
          <pc:sldMk cId="1360290" sldId="383"/>
        </pc:sldMkLst>
        <pc:spChg chg="mod">
          <ac:chgData name="tanaboon tongbuasirilai" userId="3a6fbbe2-a5cd-4f36-96f1-1e3cf3325333" providerId="ADAL" clId="{5D587EFA-BE5B-404D-BA5C-4E7F43AC77A1}" dt="2024-02-18T16:03:35.067" v="5412" actId="13822"/>
          <ac:spMkLst>
            <pc:docMk/>
            <pc:sldMk cId="1360290" sldId="383"/>
            <ac:spMk id="2" creationId="{A202EE8A-46A4-7A26-400E-19CBC5630E14}"/>
          </ac:spMkLst>
        </pc:spChg>
        <pc:spChg chg="del">
          <ac:chgData name="tanaboon tongbuasirilai" userId="3a6fbbe2-a5cd-4f36-96f1-1e3cf3325333" providerId="ADAL" clId="{5D587EFA-BE5B-404D-BA5C-4E7F43AC77A1}" dt="2024-02-18T15:54:20.107" v="5250" actId="478"/>
          <ac:spMkLst>
            <pc:docMk/>
            <pc:sldMk cId="1360290" sldId="383"/>
            <ac:spMk id="3" creationId="{EF0E6F03-1EBE-D900-6500-CE4146D56E99}"/>
          </ac:spMkLst>
        </pc:spChg>
        <pc:spChg chg="add del">
          <ac:chgData name="tanaboon tongbuasirilai" userId="3a6fbbe2-a5cd-4f36-96f1-1e3cf3325333" providerId="ADAL" clId="{5D587EFA-BE5B-404D-BA5C-4E7F43AC77A1}" dt="2024-02-18T15:54:22.846" v="5252" actId="22"/>
          <ac:spMkLst>
            <pc:docMk/>
            <pc:sldMk cId="1360290" sldId="383"/>
            <ac:spMk id="5" creationId="{0774FB90-4702-88DF-1FBD-3987964DF0FF}"/>
          </ac:spMkLst>
        </pc:spChg>
        <pc:spChg chg="add mod">
          <ac:chgData name="tanaboon tongbuasirilai" userId="3a6fbbe2-a5cd-4f36-96f1-1e3cf3325333" providerId="ADAL" clId="{5D587EFA-BE5B-404D-BA5C-4E7F43AC77A1}" dt="2024-02-18T15:54:27.644" v="5255" actId="1076"/>
          <ac:spMkLst>
            <pc:docMk/>
            <pc:sldMk cId="1360290" sldId="383"/>
            <ac:spMk id="7" creationId="{69763D42-A9AB-0FBB-C910-3993E349A842}"/>
          </ac:spMkLst>
        </pc:spChg>
        <pc:spChg chg="add mod">
          <ac:chgData name="tanaboon tongbuasirilai" userId="3a6fbbe2-a5cd-4f36-96f1-1e3cf3325333" providerId="ADAL" clId="{5D587EFA-BE5B-404D-BA5C-4E7F43AC77A1}" dt="2024-02-18T15:57:55.655" v="5290" actId="1076"/>
          <ac:spMkLst>
            <pc:docMk/>
            <pc:sldMk cId="1360290" sldId="383"/>
            <ac:spMk id="27" creationId="{1D993DB9-93E2-60DB-F292-563220FDF30B}"/>
          </ac:spMkLst>
        </pc:spChg>
        <pc:spChg chg="add mod">
          <ac:chgData name="tanaboon tongbuasirilai" userId="3a6fbbe2-a5cd-4f36-96f1-1e3cf3325333" providerId="ADAL" clId="{5D587EFA-BE5B-404D-BA5C-4E7F43AC77A1}" dt="2024-02-18T16:00:50.130" v="5338" actId="14100"/>
          <ac:spMkLst>
            <pc:docMk/>
            <pc:sldMk cId="1360290" sldId="383"/>
            <ac:spMk id="30" creationId="{EE1C94F2-5CCC-CD9E-4699-159ECF7AE3E3}"/>
          </ac:spMkLst>
        </pc:spChg>
        <pc:spChg chg="add mod">
          <ac:chgData name="tanaboon tongbuasirilai" userId="3a6fbbe2-a5cd-4f36-96f1-1e3cf3325333" providerId="ADAL" clId="{5D587EFA-BE5B-404D-BA5C-4E7F43AC77A1}" dt="2024-02-18T16:00:53.321" v="5339" actId="1076"/>
          <ac:spMkLst>
            <pc:docMk/>
            <pc:sldMk cId="1360290" sldId="383"/>
            <ac:spMk id="31" creationId="{33F93E05-B0B9-0023-8F7F-998FD2181815}"/>
          </ac:spMkLst>
        </pc:spChg>
        <pc:spChg chg="add mod">
          <ac:chgData name="tanaboon tongbuasirilai" userId="3a6fbbe2-a5cd-4f36-96f1-1e3cf3325333" providerId="ADAL" clId="{5D587EFA-BE5B-404D-BA5C-4E7F43AC77A1}" dt="2024-02-18T16:01:32.912" v="5345" actId="13822"/>
          <ac:spMkLst>
            <pc:docMk/>
            <pc:sldMk cId="1360290" sldId="383"/>
            <ac:spMk id="34" creationId="{5EA692A5-0B78-7F88-22F0-95CAF6CB17F9}"/>
          </ac:spMkLst>
        </pc:spChg>
        <pc:picChg chg="add mod">
          <ac:chgData name="tanaboon tongbuasirilai" userId="3a6fbbe2-a5cd-4f36-96f1-1e3cf3325333" providerId="ADAL" clId="{5D587EFA-BE5B-404D-BA5C-4E7F43AC77A1}" dt="2024-02-18T15:54:57.428" v="5258" actId="1076"/>
          <ac:picMkLst>
            <pc:docMk/>
            <pc:sldMk cId="1360290" sldId="383"/>
            <ac:picMk id="9" creationId="{32F469C3-86F7-3734-4DF8-99D05B0D88FB}"/>
          </ac:picMkLst>
        </pc:picChg>
        <pc:picChg chg="add del mod">
          <ac:chgData name="tanaboon tongbuasirilai" userId="3a6fbbe2-a5cd-4f36-96f1-1e3cf3325333" providerId="ADAL" clId="{5D587EFA-BE5B-404D-BA5C-4E7F43AC77A1}" dt="2024-02-18T15:56:06.739" v="5264" actId="478"/>
          <ac:picMkLst>
            <pc:docMk/>
            <pc:sldMk cId="1360290" sldId="383"/>
            <ac:picMk id="13" creationId="{BB0F2B49-8F91-F7D4-233F-5AF92F30B052}"/>
          </ac:picMkLst>
        </pc:picChg>
        <pc:picChg chg="add mod">
          <ac:chgData name="tanaboon tongbuasirilai" userId="3a6fbbe2-a5cd-4f36-96f1-1e3cf3325333" providerId="ADAL" clId="{5D587EFA-BE5B-404D-BA5C-4E7F43AC77A1}" dt="2024-02-18T15:57:31.153" v="5276" actId="1076"/>
          <ac:picMkLst>
            <pc:docMk/>
            <pc:sldMk cId="1360290" sldId="383"/>
            <ac:picMk id="15" creationId="{53E47683-AFEA-6756-B1A6-6767A74334B1}"/>
          </ac:picMkLst>
        </pc:picChg>
        <pc:picChg chg="add mod">
          <ac:chgData name="tanaboon tongbuasirilai" userId="3a6fbbe2-a5cd-4f36-96f1-1e3cf3325333" providerId="ADAL" clId="{5D587EFA-BE5B-404D-BA5C-4E7F43AC77A1}" dt="2024-02-18T16:01:49.123" v="5348" actId="1582"/>
          <ac:picMkLst>
            <pc:docMk/>
            <pc:sldMk cId="1360290" sldId="383"/>
            <ac:picMk id="17" creationId="{E1EC8448-AB84-E36F-1FD6-441BA3B5E6A5}"/>
          </ac:picMkLst>
        </pc:picChg>
        <pc:picChg chg="add mod">
          <ac:chgData name="tanaboon tongbuasirilai" userId="3a6fbbe2-a5cd-4f36-96f1-1e3cf3325333" providerId="ADAL" clId="{5D587EFA-BE5B-404D-BA5C-4E7F43AC77A1}" dt="2024-02-18T15:57:23.765" v="5274" actId="1076"/>
          <ac:picMkLst>
            <pc:docMk/>
            <pc:sldMk cId="1360290" sldId="383"/>
            <ac:picMk id="19" creationId="{2440B561-5254-7CDF-84C0-15DD29C284F9}"/>
          </ac:picMkLst>
        </pc:picChg>
        <pc:picChg chg="add mod">
          <ac:chgData name="tanaboon tongbuasirilai" userId="3a6fbbe2-a5cd-4f36-96f1-1e3cf3325333" providerId="ADAL" clId="{5D587EFA-BE5B-404D-BA5C-4E7F43AC77A1}" dt="2024-02-18T16:00:34.693" v="5332" actId="1076"/>
          <ac:picMkLst>
            <pc:docMk/>
            <pc:sldMk cId="1360290" sldId="383"/>
            <ac:picMk id="29" creationId="{83CE94E2-1070-63BC-6B11-9089462616AD}"/>
          </ac:picMkLst>
        </pc:picChg>
        <pc:picChg chg="add mod">
          <ac:chgData name="tanaboon tongbuasirilai" userId="3a6fbbe2-a5cd-4f36-96f1-1e3cf3325333" providerId="ADAL" clId="{5D587EFA-BE5B-404D-BA5C-4E7F43AC77A1}" dt="2024-02-18T16:02:02.590" v="5352" actId="1076"/>
          <ac:picMkLst>
            <pc:docMk/>
            <pc:sldMk cId="1360290" sldId="383"/>
            <ac:picMk id="33" creationId="{5D63E90F-F8FE-A606-AE5A-8144A83EDADB}"/>
          </ac:picMkLst>
        </pc:picChg>
        <pc:cxnChg chg="add mod">
          <ac:chgData name="tanaboon tongbuasirilai" userId="3a6fbbe2-a5cd-4f36-96f1-1e3cf3325333" providerId="ADAL" clId="{5D587EFA-BE5B-404D-BA5C-4E7F43AC77A1}" dt="2024-02-18T15:55:16.840" v="5261" actId="1582"/>
          <ac:cxnSpMkLst>
            <pc:docMk/>
            <pc:sldMk cId="1360290" sldId="383"/>
            <ac:cxnSpMk id="11" creationId="{C4A5823A-B4D1-AB97-D719-397FEEE345BE}"/>
          </ac:cxnSpMkLst>
        </pc:cxnChg>
        <pc:cxnChg chg="add mod">
          <ac:chgData name="tanaboon tongbuasirilai" userId="3a6fbbe2-a5cd-4f36-96f1-1e3cf3325333" providerId="ADAL" clId="{5D587EFA-BE5B-404D-BA5C-4E7F43AC77A1}" dt="2024-02-18T15:57:31.153" v="5276" actId="1076"/>
          <ac:cxnSpMkLst>
            <pc:docMk/>
            <pc:sldMk cId="1360290" sldId="383"/>
            <ac:cxnSpMk id="21" creationId="{19CEA5A9-9300-E440-589E-D2F5BF47ACD2}"/>
          </ac:cxnSpMkLst>
        </pc:cxnChg>
        <pc:cxnChg chg="add mod">
          <ac:chgData name="tanaboon tongbuasirilai" userId="3a6fbbe2-a5cd-4f36-96f1-1e3cf3325333" providerId="ADAL" clId="{5D587EFA-BE5B-404D-BA5C-4E7F43AC77A1}" dt="2024-02-18T15:57:31.153" v="5276" actId="1076"/>
          <ac:cxnSpMkLst>
            <pc:docMk/>
            <pc:sldMk cId="1360290" sldId="383"/>
            <ac:cxnSpMk id="23" creationId="{F113ACDB-5552-B4A6-AB79-58D1BEFBE013}"/>
          </ac:cxnSpMkLst>
        </pc:cxnChg>
      </pc:sldChg>
      <pc:sldChg chg="addSp delSp modSp new mod">
        <pc:chgData name="tanaboon tongbuasirilai" userId="3a6fbbe2-a5cd-4f36-96f1-1e3cf3325333" providerId="ADAL" clId="{5D587EFA-BE5B-404D-BA5C-4E7F43AC77A1}" dt="2024-02-18T16:07:27.203" v="5434" actId="13822"/>
        <pc:sldMkLst>
          <pc:docMk/>
          <pc:sldMk cId="2136747466" sldId="384"/>
        </pc:sldMkLst>
        <pc:spChg chg="mod">
          <ac:chgData name="tanaboon tongbuasirilai" userId="3a6fbbe2-a5cd-4f36-96f1-1e3cf3325333" providerId="ADAL" clId="{5D587EFA-BE5B-404D-BA5C-4E7F43AC77A1}" dt="2024-02-18T16:04:55.502" v="5421" actId="13822"/>
          <ac:spMkLst>
            <pc:docMk/>
            <pc:sldMk cId="2136747466" sldId="384"/>
            <ac:spMk id="2" creationId="{5CC63636-7698-8BBB-2944-3D6EA385CC28}"/>
          </ac:spMkLst>
        </pc:spChg>
        <pc:spChg chg="del">
          <ac:chgData name="tanaboon tongbuasirilai" userId="3a6fbbe2-a5cd-4f36-96f1-1e3cf3325333" providerId="ADAL" clId="{5D587EFA-BE5B-404D-BA5C-4E7F43AC77A1}" dt="2024-02-18T16:03:27.942" v="5411" actId="478"/>
          <ac:spMkLst>
            <pc:docMk/>
            <pc:sldMk cId="2136747466" sldId="384"/>
            <ac:spMk id="3" creationId="{FBAE81E8-3864-F003-5233-C5855544162F}"/>
          </ac:spMkLst>
        </pc:spChg>
        <pc:spChg chg="add mod">
          <ac:chgData name="tanaboon tongbuasirilai" userId="3a6fbbe2-a5cd-4f36-96f1-1e3cf3325333" providerId="ADAL" clId="{5D587EFA-BE5B-404D-BA5C-4E7F43AC77A1}" dt="2024-02-18T16:07:27.203" v="5434" actId="13822"/>
          <ac:spMkLst>
            <pc:docMk/>
            <pc:sldMk cId="2136747466" sldId="384"/>
            <ac:spMk id="9" creationId="{A70FA5A7-969C-D5D0-8402-45B88BBE7BCC}"/>
          </ac:spMkLst>
        </pc:spChg>
        <pc:picChg chg="add mod">
          <ac:chgData name="tanaboon tongbuasirilai" userId="3a6fbbe2-a5cd-4f36-96f1-1e3cf3325333" providerId="ADAL" clId="{5D587EFA-BE5B-404D-BA5C-4E7F43AC77A1}" dt="2024-02-18T16:04:43.571" v="5419" actId="208"/>
          <ac:picMkLst>
            <pc:docMk/>
            <pc:sldMk cId="2136747466" sldId="384"/>
            <ac:picMk id="5" creationId="{5C9F20C7-F76E-57D2-AD9D-39EF5C11F7E0}"/>
          </ac:picMkLst>
        </pc:picChg>
        <pc:picChg chg="add mod">
          <ac:chgData name="tanaboon tongbuasirilai" userId="3a6fbbe2-a5cd-4f36-96f1-1e3cf3325333" providerId="ADAL" clId="{5D587EFA-BE5B-404D-BA5C-4E7F43AC77A1}" dt="2024-02-18T16:07:12.300" v="5429" actId="1076"/>
          <ac:picMkLst>
            <pc:docMk/>
            <pc:sldMk cId="2136747466" sldId="384"/>
            <ac:picMk id="7" creationId="{874AE056-2E40-7A12-2B48-7D68D6CCD17A}"/>
          </ac:picMkLst>
        </pc:picChg>
        <pc:picChg chg="add mod">
          <ac:chgData name="tanaboon tongbuasirilai" userId="3a6fbbe2-a5cd-4f36-96f1-1e3cf3325333" providerId="ADAL" clId="{5D587EFA-BE5B-404D-BA5C-4E7F43AC77A1}" dt="2024-02-18T16:07:10.731" v="5428" actId="14100"/>
          <ac:picMkLst>
            <pc:docMk/>
            <pc:sldMk cId="2136747466" sldId="384"/>
            <ac:picMk id="8" creationId="{A372F3E3-35FF-618D-CEB4-0D68FFB63D04}"/>
          </ac:picMkLst>
        </pc:picChg>
      </pc:sldChg>
      <pc:sldChg chg="addSp delSp modSp new mod setBg">
        <pc:chgData name="tanaboon tongbuasirilai" userId="3a6fbbe2-a5cd-4f36-96f1-1e3cf3325333" providerId="ADAL" clId="{5D587EFA-BE5B-404D-BA5C-4E7F43AC77A1}" dt="2024-02-18T16:32:45.295" v="5515" actId="27614"/>
        <pc:sldMkLst>
          <pc:docMk/>
          <pc:sldMk cId="2920565310" sldId="385"/>
        </pc:sldMkLst>
        <pc:spChg chg="mod">
          <ac:chgData name="tanaboon tongbuasirilai" userId="3a6fbbe2-a5cd-4f36-96f1-1e3cf3325333" providerId="ADAL" clId="{5D587EFA-BE5B-404D-BA5C-4E7F43AC77A1}" dt="2024-02-18T16:31:26.014" v="5514" actId="26606"/>
          <ac:spMkLst>
            <pc:docMk/>
            <pc:sldMk cId="2920565310" sldId="385"/>
            <ac:spMk id="2" creationId="{7FBBBBBF-37E5-2BDA-B482-758C3B2D7548}"/>
          </ac:spMkLst>
        </pc:spChg>
        <pc:spChg chg="del">
          <ac:chgData name="tanaboon tongbuasirilai" userId="3a6fbbe2-a5cd-4f36-96f1-1e3cf3325333" providerId="ADAL" clId="{5D587EFA-BE5B-404D-BA5C-4E7F43AC77A1}" dt="2024-02-18T16:30:52.384" v="5489" actId="478"/>
          <ac:spMkLst>
            <pc:docMk/>
            <pc:sldMk cId="2920565310" sldId="385"/>
            <ac:spMk id="3" creationId="{8665C4B1-CBA3-8063-BA8B-E813A4D866DA}"/>
          </ac:spMkLst>
        </pc:spChg>
        <pc:spChg chg="add">
          <ac:chgData name="tanaboon tongbuasirilai" userId="3a6fbbe2-a5cd-4f36-96f1-1e3cf3325333" providerId="ADAL" clId="{5D587EFA-BE5B-404D-BA5C-4E7F43AC77A1}" dt="2024-02-18T16:31:26.014" v="5514" actId="26606"/>
          <ac:spMkLst>
            <pc:docMk/>
            <pc:sldMk cId="2920565310" sldId="385"/>
            <ac:spMk id="10" creationId="{D4771268-CB57-404A-9271-370EB28F6090}"/>
          </ac:spMkLst>
        </pc:spChg>
        <pc:picChg chg="add mod">
          <ac:chgData name="tanaboon tongbuasirilai" userId="3a6fbbe2-a5cd-4f36-96f1-1e3cf3325333" providerId="ADAL" clId="{5D587EFA-BE5B-404D-BA5C-4E7F43AC77A1}" dt="2024-02-18T16:32:45.295" v="5515" actId="27614"/>
          <ac:picMkLst>
            <pc:docMk/>
            <pc:sldMk cId="2920565310" sldId="385"/>
            <ac:picMk id="5" creationId="{6ED38AEB-63E7-114F-7230-337397D3E858}"/>
          </ac:picMkLst>
        </pc:picChg>
      </pc:sldChg>
      <pc:sldChg chg="addSp delSp modSp new mod setBg addAnim delAnim modAnim">
        <pc:chgData name="tanaboon tongbuasirilai" userId="3a6fbbe2-a5cd-4f36-96f1-1e3cf3325333" providerId="ADAL" clId="{5D587EFA-BE5B-404D-BA5C-4E7F43AC77A1}" dt="2024-02-18T16:34:43.529" v="5555" actId="403"/>
        <pc:sldMkLst>
          <pc:docMk/>
          <pc:sldMk cId="1808918745" sldId="386"/>
        </pc:sldMkLst>
        <pc:spChg chg="mod ord">
          <ac:chgData name="tanaboon tongbuasirilai" userId="3a6fbbe2-a5cd-4f36-96f1-1e3cf3325333" providerId="ADAL" clId="{5D587EFA-BE5B-404D-BA5C-4E7F43AC77A1}" dt="2024-02-18T16:34:43.529" v="5555" actId="403"/>
          <ac:spMkLst>
            <pc:docMk/>
            <pc:sldMk cId="1808918745" sldId="386"/>
            <ac:spMk id="2" creationId="{232259BB-F3CB-B217-4E2B-93AE1EF8C057}"/>
          </ac:spMkLst>
        </pc:spChg>
        <pc:spChg chg="del">
          <ac:chgData name="tanaboon tongbuasirilai" userId="3a6fbbe2-a5cd-4f36-96f1-1e3cf3325333" providerId="ADAL" clId="{5D587EFA-BE5B-404D-BA5C-4E7F43AC77A1}" dt="2024-02-18T16:32:48.385" v="5517" actId="478"/>
          <ac:spMkLst>
            <pc:docMk/>
            <pc:sldMk cId="1808918745" sldId="386"/>
            <ac:spMk id="3" creationId="{FAD0B9AC-4761-0DDD-1A04-A76ED6D0FE1D}"/>
          </ac:spMkLst>
        </pc:spChg>
        <pc:spChg chg="add del">
          <ac:chgData name="tanaboon tongbuasirilai" userId="3a6fbbe2-a5cd-4f36-96f1-1e3cf3325333" providerId="ADAL" clId="{5D587EFA-BE5B-404D-BA5C-4E7F43AC77A1}" dt="2024-02-18T16:33:29.561" v="5534" actId="26606"/>
          <ac:spMkLst>
            <pc:docMk/>
            <pc:sldMk cId="1808918745" sldId="386"/>
            <ac:spMk id="3081" creationId="{A061BA2E-A388-41C5-B73A-B0FEB6B1029D}"/>
          </ac:spMkLst>
        </pc:spChg>
        <pc:spChg chg="add del">
          <ac:chgData name="tanaboon tongbuasirilai" userId="3a6fbbe2-a5cd-4f36-96f1-1e3cf3325333" providerId="ADAL" clId="{5D587EFA-BE5B-404D-BA5C-4E7F43AC77A1}" dt="2024-02-18T16:33:29.561" v="5534" actId="26606"/>
          <ac:spMkLst>
            <pc:docMk/>
            <pc:sldMk cId="1808918745" sldId="386"/>
            <ac:spMk id="3083" creationId="{76E192A2-3ED3-4081-8A86-A22B5114178F}"/>
          </ac:spMkLst>
        </pc:spChg>
        <pc:spChg chg="add del">
          <ac:chgData name="tanaboon tongbuasirilai" userId="3a6fbbe2-a5cd-4f36-96f1-1e3cf3325333" providerId="ADAL" clId="{5D587EFA-BE5B-404D-BA5C-4E7F43AC77A1}" dt="2024-02-18T16:33:29.561" v="5534" actId="26606"/>
          <ac:spMkLst>
            <pc:docMk/>
            <pc:sldMk cId="1808918745" sldId="386"/>
            <ac:spMk id="3085" creationId="{79F40191-0F44-4FD1-82CC-ACB507C14BE6}"/>
          </ac:spMkLst>
        </pc:spChg>
        <pc:spChg chg="add del">
          <ac:chgData name="tanaboon tongbuasirilai" userId="3a6fbbe2-a5cd-4f36-96f1-1e3cf3325333" providerId="ADAL" clId="{5D587EFA-BE5B-404D-BA5C-4E7F43AC77A1}" dt="2024-02-18T16:33:36.257" v="5536" actId="26606"/>
          <ac:spMkLst>
            <pc:docMk/>
            <pc:sldMk cId="1808918745" sldId="386"/>
            <ac:spMk id="3087" creationId="{D5FD337D-4D6B-4C8B-B6F5-121097E09881}"/>
          </ac:spMkLst>
        </pc:spChg>
        <pc:spChg chg="add del">
          <ac:chgData name="tanaboon tongbuasirilai" userId="3a6fbbe2-a5cd-4f36-96f1-1e3cf3325333" providerId="ADAL" clId="{5D587EFA-BE5B-404D-BA5C-4E7F43AC77A1}" dt="2024-02-18T16:33:36.257" v="5536" actId="26606"/>
          <ac:spMkLst>
            <pc:docMk/>
            <pc:sldMk cId="1808918745" sldId="386"/>
            <ac:spMk id="3088" creationId="{88263A24-0C1F-4677-B43C-4AE14E276B27}"/>
          </ac:spMkLst>
        </pc:spChg>
        <pc:spChg chg="add del">
          <ac:chgData name="tanaboon tongbuasirilai" userId="3a6fbbe2-a5cd-4f36-96f1-1e3cf3325333" providerId="ADAL" clId="{5D587EFA-BE5B-404D-BA5C-4E7F43AC77A1}" dt="2024-02-18T16:33:36.257" v="5536" actId="26606"/>
          <ac:spMkLst>
            <pc:docMk/>
            <pc:sldMk cId="1808918745" sldId="386"/>
            <ac:spMk id="3089" creationId="{0ADDB668-2CA4-4D2B-9C34-3487CA330BA8}"/>
          </ac:spMkLst>
        </pc:spChg>
        <pc:spChg chg="add del">
          <ac:chgData name="tanaboon tongbuasirilai" userId="3a6fbbe2-a5cd-4f36-96f1-1e3cf3325333" providerId="ADAL" clId="{5D587EFA-BE5B-404D-BA5C-4E7F43AC77A1}" dt="2024-02-18T16:33:36.257" v="5536" actId="26606"/>
          <ac:spMkLst>
            <pc:docMk/>
            <pc:sldMk cId="1808918745" sldId="386"/>
            <ac:spMk id="3090" creationId="{2568BC19-F052-4108-93E1-6A3D1DEC072F}"/>
          </ac:spMkLst>
        </pc:spChg>
        <pc:spChg chg="add del">
          <ac:chgData name="tanaboon tongbuasirilai" userId="3a6fbbe2-a5cd-4f36-96f1-1e3cf3325333" providerId="ADAL" clId="{5D587EFA-BE5B-404D-BA5C-4E7F43AC77A1}" dt="2024-02-18T16:33:40.273" v="5539" actId="26606"/>
          <ac:spMkLst>
            <pc:docMk/>
            <pc:sldMk cId="1808918745" sldId="386"/>
            <ac:spMk id="3092" creationId="{D0394FE2-BDDA-4ECE-B320-81AE19E90566}"/>
          </ac:spMkLst>
        </pc:spChg>
        <pc:spChg chg="add del">
          <ac:chgData name="tanaboon tongbuasirilai" userId="3a6fbbe2-a5cd-4f36-96f1-1e3cf3325333" providerId="ADAL" clId="{5D587EFA-BE5B-404D-BA5C-4E7F43AC77A1}" dt="2024-02-18T16:33:40.273" v="5539" actId="26606"/>
          <ac:spMkLst>
            <pc:docMk/>
            <pc:sldMk cId="1808918745" sldId="386"/>
            <ac:spMk id="3093" creationId="{0625AAC5-802A-4197-8804-2B78FF65CEE8}"/>
          </ac:spMkLst>
        </pc:spChg>
        <pc:spChg chg="add del">
          <ac:chgData name="tanaboon tongbuasirilai" userId="3a6fbbe2-a5cd-4f36-96f1-1e3cf3325333" providerId="ADAL" clId="{5D587EFA-BE5B-404D-BA5C-4E7F43AC77A1}" dt="2024-02-18T16:33:40.273" v="5539" actId="26606"/>
          <ac:spMkLst>
            <pc:docMk/>
            <pc:sldMk cId="1808918745" sldId="386"/>
            <ac:spMk id="3094" creationId="{A1B139DD-0E8D-42FA-9171-C5F001754A88}"/>
          </ac:spMkLst>
        </pc:spChg>
        <pc:spChg chg="add del">
          <ac:chgData name="tanaboon tongbuasirilai" userId="3a6fbbe2-a5cd-4f36-96f1-1e3cf3325333" providerId="ADAL" clId="{5D587EFA-BE5B-404D-BA5C-4E7F43AC77A1}" dt="2024-02-18T16:33:47.943" v="5541" actId="26606"/>
          <ac:spMkLst>
            <pc:docMk/>
            <pc:sldMk cId="1808918745" sldId="386"/>
            <ac:spMk id="3096" creationId="{197C305C-0E98-44D5-A930-21F23CC52F93}"/>
          </ac:spMkLst>
        </pc:spChg>
        <pc:spChg chg="add del">
          <ac:chgData name="tanaboon tongbuasirilai" userId="3a6fbbe2-a5cd-4f36-96f1-1e3cf3325333" providerId="ADAL" clId="{5D587EFA-BE5B-404D-BA5C-4E7F43AC77A1}" dt="2024-02-18T16:33:47.943" v="5541" actId="26606"/>
          <ac:spMkLst>
            <pc:docMk/>
            <pc:sldMk cId="1808918745" sldId="386"/>
            <ac:spMk id="3097" creationId="{A3473CF9-37EB-43E7-89EF-D2D1C53D1DAC}"/>
          </ac:spMkLst>
        </pc:spChg>
        <pc:spChg chg="add del">
          <ac:chgData name="tanaboon tongbuasirilai" userId="3a6fbbe2-a5cd-4f36-96f1-1e3cf3325333" providerId="ADAL" clId="{5D587EFA-BE5B-404D-BA5C-4E7F43AC77A1}" dt="2024-02-18T16:33:47.943" v="5541" actId="26606"/>
          <ac:spMkLst>
            <pc:docMk/>
            <pc:sldMk cId="1808918745" sldId="386"/>
            <ac:spMk id="3098" creationId="{586B4EF9-43BA-4655-A6FF-1D8E21574C95}"/>
          </ac:spMkLst>
        </pc:spChg>
        <pc:spChg chg="add">
          <ac:chgData name="tanaboon tongbuasirilai" userId="3a6fbbe2-a5cd-4f36-96f1-1e3cf3325333" providerId="ADAL" clId="{5D587EFA-BE5B-404D-BA5C-4E7F43AC77A1}" dt="2024-02-18T16:33:47.964" v="5542" actId="26606"/>
          <ac:spMkLst>
            <pc:docMk/>
            <pc:sldMk cId="1808918745" sldId="386"/>
            <ac:spMk id="3100" creationId="{0DF69BD6-A832-49C4-B5FE-69CC90B74E47}"/>
          </ac:spMkLst>
        </pc:spChg>
        <pc:grpChg chg="add">
          <ac:chgData name="tanaboon tongbuasirilai" userId="3a6fbbe2-a5cd-4f36-96f1-1e3cf3325333" providerId="ADAL" clId="{5D587EFA-BE5B-404D-BA5C-4E7F43AC77A1}" dt="2024-02-18T16:33:47.964" v="5542" actId="26606"/>
          <ac:grpSpMkLst>
            <pc:docMk/>
            <pc:sldMk cId="1808918745" sldId="386"/>
            <ac:grpSpMk id="3101" creationId="{CB018903-3549-4A3B-A9DF-B26757CAA9C6}"/>
          </ac:grpSpMkLst>
        </pc:grpChg>
        <pc:picChg chg="add mod ord">
          <ac:chgData name="tanaboon tongbuasirilai" userId="3a6fbbe2-a5cd-4f36-96f1-1e3cf3325333" providerId="ADAL" clId="{5D587EFA-BE5B-404D-BA5C-4E7F43AC77A1}" dt="2024-02-18T16:34:31.881" v="5546" actId="27614"/>
          <ac:picMkLst>
            <pc:docMk/>
            <pc:sldMk cId="1808918745" sldId="386"/>
            <ac:picMk id="3074" creationId="{389A48D2-A7A8-FFB3-29CC-E240DA64D632}"/>
          </ac:picMkLst>
        </pc:picChg>
        <pc:picChg chg="add mod">
          <ac:chgData name="tanaboon tongbuasirilai" userId="3a6fbbe2-a5cd-4f36-96f1-1e3cf3325333" providerId="ADAL" clId="{5D587EFA-BE5B-404D-BA5C-4E7F43AC77A1}" dt="2024-02-18T16:34:31.879" v="5545" actId="27614"/>
          <ac:picMkLst>
            <pc:docMk/>
            <pc:sldMk cId="1808918745" sldId="386"/>
            <ac:picMk id="3076" creationId="{85C718B9-D8F2-8E42-335F-8A49FB8F2591}"/>
          </ac:picMkLst>
        </pc:picChg>
      </pc:sldChg>
      <pc:sldChg chg="addSp delSp modSp new mod setBg">
        <pc:chgData name="tanaboon tongbuasirilai" userId="3a6fbbe2-a5cd-4f36-96f1-1e3cf3325333" providerId="ADAL" clId="{5D587EFA-BE5B-404D-BA5C-4E7F43AC77A1}" dt="2024-02-18T16:37:36.416" v="5566" actId="20577"/>
        <pc:sldMkLst>
          <pc:docMk/>
          <pc:sldMk cId="2904849492" sldId="387"/>
        </pc:sldMkLst>
        <pc:spChg chg="mod">
          <ac:chgData name="tanaboon tongbuasirilai" userId="3a6fbbe2-a5cd-4f36-96f1-1e3cf3325333" providerId="ADAL" clId="{5D587EFA-BE5B-404D-BA5C-4E7F43AC77A1}" dt="2024-02-18T16:37:36.416" v="5566" actId="20577"/>
          <ac:spMkLst>
            <pc:docMk/>
            <pc:sldMk cId="2904849492" sldId="387"/>
            <ac:spMk id="2" creationId="{04394795-F4D8-33E7-31D5-FE80CAA64D10}"/>
          </ac:spMkLst>
        </pc:spChg>
        <pc:spChg chg="del">
          <ac:chgData name="tanaboon tongbuasirilai" userId="3a6fbbe2-a5cd-4f36-96f1-1e3cf3325333" providerId="ADAL" clId="{5D587EFA-BE5B-404D-BA5C-4E7F43AC77A1}" dt="2024-02-18T16:36:53.481" v="5557" actId="478"/>
          <ac:spMkLst>
            <pc:docMk/>
            <pc:sldMk cId="2904849492" sldId="387"/>
            <ac:spMk id="3" creationId="{F8383B86-C916-C1EA-5789-B9684EFBAB96}"/>
          </ac:spMkLst>
        </pc:spChg>
        <pc:spChg chg="add">
          <ac:chgData name="tanaboon tongbuasirilai" userId="3a6fbbe2-a5cd-4f36-96f1-1e3cf3325333" providerId="ADAL" clId="{5D587EFA-BE5B-404D-BA5C-4E7F43AC77A1}" dt="2024-02-18T16:37:33.534" v="5562" actId="26606"/>
          <ac:spMkLst>
            <pc:docMk/>
            <pc:sldMk cId="2904849492" sldId="387"/>
            <ac:spMk id="12" creationId="{C4879EFC-8E62-4E00-973C-C45EE9EC676D}"/>
          </ac:spMkLst>
        </pc:spChg>
        <pc:spChg chg="add">
          <ac:chgData name="tanaboon tongbuasirilai" userId="3a6fbbe2-a5cd-4f36-96f1-1e3cf3325333" providerId="ADAL" clId="{5D587EFA-BE5B-404D-BA5C-4E7F43AC77A1}" dt="2024-02-18T16:37:33.534" v="5562" actId="26606"/>
          <ac:spMkLst>
            <pc:docMk/>
            <pc:sldMk cId="2904849492" sldId="387"/>
            <ac:spMk id="14" creationId="{D6A9C53F-5F90-40A5-8C85-5412D39C8C68}"/>
          </ac:spMkLst>
        </pc:spChg>
        <pc:picChg chg="add mod">
          <ac:chgData name="tanaboon tongbuasirilai" userId="3a6fbbe2-a5cd-4f36-96f1-1e3cf3325333" providerId="ADAL" clId="{5D587EFA-BE5B-404D-BA5C-4E7F43AC77A1}" dt="2024-02-18T16:37:33.534" v="5562" actId="26606"/>
          <ac:picMkLst>
            <pc:docMk/>
            <pc:sldMk cId="2904849492" sldId="387"/>
            <ac:picMk id="5" creationId="{3588C617-44C3-CE50-3D86-5A0E1A47BAF0}"/>
          </ac:picMkLst>
        </pc:picChg>
        <pc:picChg chg="add mod">
          <ac:chgData name="tanaboon tongbuasirilai" userId="3a6fbbe2-a5cd-4f36-96f1-1e3cf3325333" providerId="ADAL" clId="{5D587EFA-BE5B-404D-BA5C-4E7F43AC77A1}" dt="2024-02-18T16:37:33.534" v="5562" actId="26606"/>
          <ac:picMkLst>
            <pc:docMk/>
            <pc:sldMk cId="2904849492" sldId="387"/>
            <ac:picMk id="7" creationId="{5C0D5B3C-3607-F864-D9F0-18D136F78902}"/>
          </ac:picMkLst>
        </pc:picChg>
      </pc:sldChg>
      <pc:sldChg chg="addSp delSp modSp new mod setBg">
        <pc:chgData name="tanaboon tongbuasirilai" userId="3a6fbbe2-a5cd-4f36-96f1-1e3cf3325333" providerId="ADAL" clId="{5D587EFA-BE5B-404D-BA5C-4E7F43AC77A1}" dt="2024-02-19T03:35:39.692" v="6143" actId="26606"/>
        <pc:sldMkLst>
          <pc:docMk/>
          <pc:sldMk cId="517714847" sldId="388"/>
        </pc:sldMkLst>
        <pc:spChg chg="mod">
          <ac:chgData name="tanaboon tongbuasirilai" userId="3a6fbbe2-a5cd-4f36-96f1-1e3cf3325333" providerId="ADAL" clId="{5D587EFA-BE5B-404D-BA5C-4E7F43AC77A1}" dt="2024-02-19T03:35:15.590" v="6139" actId="26606"/>
          <ac:spMkLst>
            <pc:docMk/>
            <pc:sldMk cId="517714847" sldId="388"/>
            <ac:spMk id="2" creationId="{BB9B2357-1133-8D50-E91D-4A254450CD26}"/>
          </ac:spMkLst>
        </pc:spChg>
        <pc:spChg chg="del mod">
          <ac:chgData name="tanaboon tongbuasirilai" userId="3a6fbbe2-a5cd-4f36-96f1-1e3cf3325333" providerId="ADAL" clId="{5D587EFA-BE5B-404D-BA5C-4E7F43AC77A1}" dt="2024-02-19T03:35:15.590" v="6139" actId="26606"/>
          <ac:spMkLst>
            <pc:docMk/>
            <pc:sldMk cId="517714847" sldId="388"/>
            <ac:spMk id="3" creationId="{292AD487-506A-170C-73B5-33BA129F4940}"/>
          </ac:spMkLst>
        </pc:spChg>
        <pc:spChg chg="add del">
          <ac:chgData name="tanaboon tongbuasirilai" userId="3a6fbbe2-a5cd-4f36-96f1-1e3cf3325333" providerId="ADAL" clId="{5D587EFA-BE5B-404D-BA5C-4E7F43AC77A1}" dt="2024-02-19T03:35:39.692" v="6143" actId="26606"/>
          <ac:spMkLst>
            <pc:docMk/>
            <pc:sldMk cId="517714847" sldId="388"/>
            <ac:spMk id="9" creationId="{7301F447-EEF7-48F5-AF73-7566EE7F64AD}"/>
          </ac:spMkLst>
        </pc:spChg>
        <pc:spChg chg="add del">
          <ac:chgData name="tanaboon tongbuasirilai" userId="3a6fbbe2-a5cd-4f36-96f1-1e3cf3325333" providerId="ADAL" clId="{5D587EFA-BE5B-404D-BA5C-4E7F43AC77A1}" dt="2024-02-19T03:35:39.692" v="6143" actId="26606"/>
          <ac:spMkLst>
            <pc:docMk/>
            <pc:sldMk cId="517714847" sldId="388"/>
            <ac:spMk id="11" creationId="{F7117410-A2A4-4085-9ADC-46744551DBDE}"/>
          </ac:spMkLst>
        </pc:spChg>
        <pc:spChg chg="add del">
          <ac:chgData name="tanaboon tongbuasirilai" userId="3a6fbbe2-a5cd-4f36-96f1-1e3cf3325333" providerId="ADAL" clId="{5D587EFA-BE5B-404D-BA5C-4E7F43AC77A1}" dt="2024-02-19T03:35:39.692" v="6143" actId="26606"/>
          <ac:spMkLst>
            <pc:docMk/>
            <pc:sldMk cId="517714847" sldId="388"/>
            <ac:spMk id="13" creationId="{99F74EB5-E547-4FB4-95F5-BCC788F3C4A0}"/>
          </ac:spMkLst>
        </pc:spChg>
        <pc:spChg chg="add">
          <ac:chgData name="tanaboon tongbuasirilai" userId="3a6fbbe2-a5cd-4f36-96f1-1e3cf3325333" providerId="ADAL" clId="{5D587EFA-BE5B-404D-BA5C-4E7F43AC77A1}" dt="2024-02-19T03:35:39.692" v="6143" actId="26606"/>
          <ac:spMkLst>
            <pc:docMk/>
            <pc:sldMk cId="517714847" sldId="388"/>
            <ac:spMk id="18" creationId="{32BC26D8-82FB-445E-AA49-62A77D7C1EE0}"/>
          </ac:spMkLst>
        </pc:spChg>
        <pc:spChg chg="add">
          <ac:chgData name="tanaboon tongbuasirilai" userId="3a6fbbe2-a5cd-4f36-96f1-1e3cf3325333" providerId="ADAL" clId="{5D587EFA-BE5B-404D-BA5C-4E7F43AC77A1}" dt="2024-02-19T03:35:39.692" v="6143" actId="26606"/>
          <ac:spMkLst>
            <pc:docMk/>
            <pc:sldMk cId="517714847" sldId="388"/>
            <ac:spMk id="20" creationId="{CB44330D-EA18-4254-AA95-EB49948539B8}"/>
          </ac:spMkLst>
        </pc:spChg>
        <pc:graphicFrameChg chg="add mod">
          <ac:chgData name="tanaboon tongbuasirilai" userId="3a6fbbe2-a5cd-4f36-96f1-1e3cf3325333" providerId="ADAL" clId="{5D587EFA-BE5B-404D-BA5C-4E7F43AC77A1}" dt="2024-02-19T03:35:27.393" v="6142" actId="20577"/>
          <ac:graphicFrameMkLst>
            <pc:docMk/>
            <pc:sldMk cId="517714847" sldId="388"/>
            <ac:graphicFrameMk id="5" creationId="{634B018A-48B7-9C21-2C05-6B3BD507B8D7}"/>
          </ac:graphicFrameMkLst>
        </pc:graphicFrameChg>
      </pc:sldChg>
      <pc:sldChg chg="addSp delSp modSp new mod">
        <pc:chgData name="tanaboon tongbuasirilai" userId="3a6fbbe2-a5cd-4f36-96f1-1e3cf3325333" providerId="ADAL" clId="{5D587EFA-BE5B-404D-BA5C-4E7F43AC77A1}" dt="2024-02-19T04:20:26.678" v="6555" actId="20577"/>
        <pc:sldMkLst>
          <pc:docMk/>
          <pc:sldMk cId="4015151375" sldId="389"/>
        </pc:sldMkLst>
        <pc:spChg chg="mod">
          <ac:chgData name="tanaboon tongbuasirilai" userId="3a6fbbe2-a5cd-4f36-96f1-1e3cf3325333" providerId="ADAL" clId="{5D587EFA-BE5B-404D-BA5C-4E7F43AC77A1}" dt="2024-02-19T03:50:26.975" v="6422" actId="13822"/>
          <ac:spMkLst>
            <pc:docMk/>
            <pc:sldMk cId="4015151375" sldId="389"/>
            <ac:spMk id="2" creationId="{FEC320A0-F764-B1F4-953C-9BEA9A5AA8F7}"/>
          </ac:spMkLst>
        </pc:spChg>
        <pc:spChg chg="del">
          <ac:chgData name="tanaboon tongbuasirilai" userId="3a6fbbe2-a5cd-4f36-96f1-1e3cf3325333" providerId="ADAL" clId="{5D587EFA-BE5B-404D-BA5C-4E7F43AC77A1}" dt="2024-02-19T03:45:31.658" v="6336" actId="478"/>
          <ac:spMkLst>
            <pc:docMk/>
            <pc:sldMk cId="4015151375" sldId="389"/>
            <ac:spMk id="3" creationId="{5D8F0739-630F-2A37-838B-F1DDB39A7F99}"/>
          </ac:spMkLst>
        </pc:spChg>
        <pc:spChg chg="add mod">
          <ac:chgData name="tanaboon tongbuasirilai" userId="3a6fbbe2-a5cd-4f36-96f1-1e3cf3325333" providerId="ADAL" clId="{5D587EFA-BE5B-404D-BA5C-4E7F43AC77A1}" dt="2024-02-19T03:50:53.396" v="6427" actId="14100"/>
          <ac:spMkLst>
            <pc:docMk/>
            <pc:sldMk cId="4015151375" sldId="389"/>
            <ac:spMk id="8" creationId="{594B3C76-08C1-EBC8-111A-5DD42897E18C}"/>
          </ac:spMkLst>
        </pc:spChg>
        <pc:spChg chg="add mod">
          <ac:chgData name="tanaboon tongbuasirilai" userId="3a6fbbe2-a5cd-4f36-96f1-1e3cf3325333" providerId="ADAL" clId="{5D587EFA-BE5B-404D-BA5C-4E7F43AC77A1}" dt="2024-02-19T04:20:26.678" v="6555" actId="20577"/>
          <ac:spMkLst>
            <pc:docMk/>
            <pc:sldMk cId="4015151375" sldId="389"/>
            <ac:spMk id="10" creationId="{5B0047A9-F4DF-DBD7-0B07-38EF19ADA01A}"/>
          </ac:spMkLst>
        </pc:spChg>
        <pc:spChg chg="add mod">
          <ac:chgData name="tanaboon tongbuasirilai" userId="3a6fbbe2-a5cd-4f36-96f1-1e3cf3325333" providerId="ADAL" clId="{5D587EFA-BE5B-404D-BA5C-4E7F43AC77A1}" dt="2024-02-19T03:50:59.418" v="6430" actId="14100"/>
          <ac:spMkLst>
            <pc:docMk/>
            <pc:sldMk cId="4015151375" sldId="389"/>
            <ac:spMk id="13" creationId="{D4E41AB6-5BA6-CF61-2C09-FC0F7872CF1F}"/>
          </ac:spMkLst>
        </pc:spChg>
        <pc:picChg chg="add mod">
          <ac:chgData name="tanaboon tongbuasirilai" userId="3a6fbbe2-a5cd-4f36-96f1-1e3cf3325333" providerId="ADAL" clId="{5D587EFA-BE5B-404D-BA5C-4E7F43AC77A1}" dt="2024-02-19T03:47:29.412" v="6380" actId="1076"/>
          <ac:picMkLst>
            <pc:docMk/>
            <pc:sldMk cId="4015151375" sldId="389"/>
            <ac:picMk id="5" creationId="{AC17DE23-0816-E84E-504F-3FA276EB3CBE}"/>
          </ac:picMkLst>
        </pc:picChg>
        <pc:picChg chg="add mod">
          <ac:chgData name="tanaboon tongbuasirilai" userId="3a6fbbe2-a5cd-4f36-96f1-1e3cf3325333" providerId="ADAL" clId="{5D587EFA-BE5B-404D-BA5C-4E7F43AC77A1}" dt="2024-02-19T03:50:48.843" v="6425" actId="1076"/>
          <ac:picMkLst>
            <pc:docMk/>
            <pc:sldMk cId="4015151375" sldId="389"/>
            <ac:picMk id="7" creationId="{008FB1BD-4C14-BB69-11C5-4A0D305D1F4A}"/>
          </ac:picMkLst>
        </pc:picChg>
        <pc:picChg chg="add mod">
          <ac:chgData name="tanaboon tongbuasirilai" userId="3a6fbbe2-a5cd-4f36-96f1-1e3cf3325333" providerId="ADAL" clId="{5D587EFA-BE5B-404D-BA5C-4E7F43AC77A1}" dt="2024-02-19T03:50:54.840" v="6428" actId="1076"/>
          <ac:picMkLst>
            <pc:docMk/>
            <pc:sldMk cId="4015151375" sldId="389"/>
            <ac:picMk id="12" creationId="{82C0D9BF-7A3A-8B81-D903-D5B0B960A179}"/>
          </ac:picMkLst>
        </pc:picChg>
      </pc:sldChg>
      <pc:sldChg chg="addSp delSp modSp new mod setBg">
        <pc:chgData name="tanaboon tongbuasirilai" userId="3a6fbbe2-a5cd-4f36-96f1-1e3cf3325333" providerId="ADAL" clId="{5D587EFA-BE5B-404D-BA5C-4E7F43AC77A1}" dt="2024-02-19T04:18:50.264" v="6536" actId="207"/>
        <pc:sldMkLst>
          <pc:docMk/>
          <pc:sldMk cId="1727240455" sldId="390"/>
        </pc:sldMkLst>
        <pc:spChg chg="mod">
          <ac:chgData name="tanaboon tongbuasirilai" userId="3a6fbbe2-a5cd-4f36-96f1-1e3cf3325333" providerId="ADAL" clId="{5D587EFA-BE5B-404D-BA5C-4E7F43AC77A1}" dt="2024-02-19T04:18:35.439" v="6532" actId="26606"/>
          <ac:spMkLst>
            <pc:docMk/>
            <pc:sldMk cId="1727240455" sldId="390"/>
            <ac:spMk id="2" creationId="{B16CC148-CE9C-A5AD-EC43-E2C7B5A54A3F}"/>
          </ac:spMkLst>
        </pc:spChg>
        <pc:spChg chg="del">
          <ac:chgData name="tanaboon tongbuasirilai" userId="3a6fbbe2-a5cd-4f36-96f1-1e3cf3325333" providerId="ADAL" clId="{5D587EFA-BE5B-404D-BA5C-4E7F43AC77A1}" dt="2024-02-19T04:16:21.181" v="6478" actId="478"/>
          <ac:spMkLst>
            <pc:docMk/>
            <pc:sldMk cId="1727240455" sldId="390"/>
            <ac:spMk id="3" creationId="{D906BCA3-FDA8-894B-8B62-EAF73A9A9D04}"/>
          </ac:spMkLst>
        </pc:spChg>
        <pc:spChg chg="add mod">
          <ac:chgData name="tanaboon tongbuasirilai" userId="3a6fbbe2-a5cd-4f36-96f1-1e3cf3325333" providerId="ADAL" clId="{5D587EFA-BE5B-404D-BA5C-4E7F43AC77A1}" dt="2024-02-19T04:18:46.959" v="6535" actId="962"/>
          <ac:spMkLst>
            <pc:docMk/>
            <pc:sldMk cId="1727240455" sldId="390"/>
            <ac:spMk id="11" creationId="{54AF3100-7A41-5701-4245-C5C36302DC52}"/>
          </ac:spMkLst>
        </pc:spChg>
        <pc:spChg chg="add mod">
          <ac:chgData name="tanaboon tongbuasirilai" userId="3a6fbbe2-a5cd-4f36-96f1-1e3cf3325333" providerId="ADAL" clId="{5D587EFA-BE5B-404D-BA5C-4E7F43AC77A1}" dt="2024-02-19T04:18:50.264" v="6536" actId="207"/>
          <ac:spMkLst>
            <pc:docMk/>
            <pc:sldMk cId="1727240455" sldId="390"/>
            <ac:spMk id="12" creationId="{FBF3EB4A-5840-5B1D-2148-1FDA57A8ACD8}"/>
          </ac:spMkLst>
        </pc:spChg>
        <pc:spChg chg="add">
          <ac:chgData name="tanaboon tongbuasirilai" userId="3a6fbbe2-a5cd-4f36-96f1-1e3cf3325333" providerId="ADAL" clId="{5D587EFA-BE5B-404D-BA5C-4E7F43AC77A1}" dt="2024-02-19T04:18:35.439" v="6532" actId="26606"/>
          <ac:spMkLst>
            <pc:docMk/>
            <pc:sldMk cId="1727240455" sldId="390"/>
            <ac:spMk id="17" creationId="{5ACC6BB2-28F8-4405-829D-0562733BEE7A}"/>
          </ac:spMkLst>
        </pc:spChg>
        <pc:spChg chg="add">
          <ac:chgData name="tanaboon tongbuasirilai" userId="3a6fbbe2-a5cd-4f36-96f1-1e3cf3325333" providerId="ADAL" clId="{5D587EFA-BE5B-404D-BA5C-4E7F43AC77A1}" dt="2024-02-19T04:18:35.439" v="6532" actId="26606"/>
          <ac:spMkLst>
            <pc:docMk/>
            <pc:sldMk cId="1727240455" sldId="390"/>
            <ac:spMk id="19" creationId="{5C2E53F0-AD54-4A55-99A0-EC896CE3C233}"/>
          </ac:spMkLst>
        </pc:spChg>
        <pc:spChg chg="add">
          <ac:chgData name="tanaboon tongbuasirilai" userId="3a6fbbe2-a5cd-4f36-96f1-1e3cf3325333" providerId="ADAL" clId="{5D587EFA-BE5B-404D-BA5C-4E7F43AC77A1}" dt="2024-02-19T04:18:35.439" v="6532" actId="26606"/>
          <ac:spMkLst>
            <pc:docMk/>
            <pc:sldMk cId="1727240455" sldId="390"/>
            <ac:spMk id="21" creationId="{D15F19F8-85EE-477A-ACBA-4B6D069780E5}"/>
          </ac:spMkLst>
        </pc:spChg>
        <pc:spChg chg="add">
          <ac:chgData name="tanaboon tongbuasirilai" userId="3a6fbbe2-a5cd-4f36-96f1-1e3cf3325333" providerId="ADAL" clId="{5D587EFA-BE5B-404D-BA5C-4E7F43AC77A1}" dt="2024-02-19T04:18:35.439" v="6532" actId="26606"/>
          <ac:spMkLst>
            <pc:docMk/>
            <pc:sldMk cId="1727240455" sldId="390"/>
            <ac:spMk id="23" creationId="{92C3387C-D24F-4737-8A37-1DC5CFF09CFA}"/>
          </ac:spMkLst>
        </pc:spChg>
        <pc:picChg chg="add mod">
          <ac:chgData name="tanaboon tongbuasirilai" userId="3a6fbbe2-a5cd-4f36-96f1-1e3cf3325333" providerId="ADAL" clId="{5D587EFA-BE5B-404D-BA5C-4E7F43AC77A1}" dt="2024-02-19T04:18:46.958" v="6534" actId="27614"/>
          <ac:picMkLst>
            <pc:docMk/>
            <pc:sldMk cId="1727240455" sldId="390"/>
            <ac:picMk id="5" creationId="{3F8A2744-BBCD-2B54-9796-7487E61CDA5B}"/>
          </ac:picMkLst>
        </pc:picChg>
        <pc:picChg chg="add mod">
          <ac:chgData name="tanaboon tongbuasirilai" userId="3a6fbbe2-a5cd-4f36-96f1-1e3cf3325333" providerId="ADAL" clId="{5D587EFA-BE5B-404D-BA5C-4E7F43AC77A1}" dt="2024-02-19T04:18:35.439" v="6532" actId="26606"/>
          <ac:picMkLst>
            <pc:docMk/>
            <pc:sldMk cId="1727240455" sldId="390"/>
            <ac:picMk id="6" creationId="{A1F4B631-A6BA-5B16-3887-E2A84DE51092}"/>
          </ac:picMkLst>
        </pc:picChg>
        <pc:cxnChg chg="add mod">
          <ac:chgData name="tanaboon tongbuasirilai" userId="3a6fbbe2-a5cd-4f36-96f1-1e3cf3325333" providerId="ADAL" clId="{5D587EFA-BE5B-404D-BA5C-4E7F43AC77A1}" dt="2024-02-19T04:18:35.439" v="6532" actId="26606"/>
          <ac:cxnSpMkLst>
            <pc:docMk/>
            <pc:sldMk cId="1727240455" sldId="390"/>
            <ac:cxnSpMk id="8" creationId="{CC289E2C-3B22-0262-6E51-BE78D0937CEF}"/>
          </ac:cxnSpMkLst>
        </pc:cxnChg>
        <pc:cxnChg chg="add mod">
          <ac:chgData name="tanaboon tongbuasirilai" userId="3a6fbbe2-a5cd-4f36-96f1-1e3cf3325333" providerId="ADAL" clId="{5D587EFA-BE5B-404D-BA5C-4E7F43AC77A1}" dt="2024-02-19T04:18:35.439" v="6532" actId="26606"/>
          <ac:cxnSpMkLst>
            <pc:docMk/>
            <pc:sldMk cId="1727240455" sldId="390"/>
            <ac:cxnSpMk id="10" creationId="{459AA1ED-6124-C438-37B5-672FE5EFC1D0}"/>
          </ac:cxnSpMkLst>
        </pc:cxnChg>
      </pc:sldChg>
      <pc:sldChg chg="addSp delSp modSp new mod">
        <pc:chgData name="tanaboon tongbuasirilai" userId="3a6fbbe2-a5cd-4f36-96f1-1e3cf3325333" providerId="ADAL" clId="{5D587EFA-BE5B-404D-BA5C-4E7F43AC77A1}" dt="2024-02-19T04:27:28.800" v="6776" actId="1076"/>
        <pc:sldMkLst>
          <pc:docMk/>
          <pc:sldMk cId="544103649" sldId="391"/>
        </pc:sldMkLst>
        <pc:spChg chg="mod">
          <ac:chgData name="tanaboon tongbuasirilai" userId="3a6fbbe2-a5cd-4f36-96f1-1e3cf3325333" providerId="ADAL" clId="{5D587EFA-BE5B-404D-BA5C-4E7F43AC77A1}" dt="2024-02-19T04:25:28.881" v="6714" actId="13822"/>
          <ac:spMkLst>
            <pc:docMk/>
            <pc:sldMk cId="544103649" sldId="391"/>
            <ac:spMk id="2" creationId="{C33871DC-27A4-DB18-B8CD-30BDB0E1C923}"/>
          </ac:spMkLst>
        </pc:spChg>
        <pc:spChg chg="del">
          <ac:chgData name="tanaboon tongbuasirilai" userId="3a6fbbe2-a5cd-4f36-96f1-1e3cf3325333" providerId="ADAL" clId="{5D587EFA-BE5B-404D-BA5C-4E7F43AC77A1}" dt="2024-02-19T04:22:12.696" v="6592" actId="478"/>
          <ac:spMkLst>
            <pc:docMk/>
            <pc:sldMk cId="544103649" sldId="391"/>
            <ac:spMk id="3" creationId="{E34D8540-1A61-03FE-948A-B06858DE36BC}"/>
          </ac:spMkLst>
        </pc:spChg>
        <pc:spChg chg="add mod">
          <ac:chgData name="tanaboon tongbuasirilai" userId="3a6fbbe2-a5cd-4f36-96f1-1e3cf3325333" providerId="ADAL" clId="{5D587EFA-BE5B-404D-BA5C-4E7F43AC77A1}" dt="2024-02-19T04:25:08.781" v="6710" actId="13822"/>
          <ac:spMkLst>
            <pc:docMk/>
            <pc:sldMk cId="544103649" sldId="391"/>
            <ac:spMk id="6" creationId="{C657BA41-AFB3-63D1-51AC-9468C17A721B}"/>
          </ac:spMkLst>
        </pc:spChg>
        <pc:spChg chg="add mod">
          <ac:chgData name="tanaboon tongbuasirilai" userId="3a6fbbe2-a5cd-4f36-96f1-1e3cf3325333" providerId="ADAL" clId="{5D587EFA-BE5B-404D-BA5C-4E7F43AC77A1}" dt="2024-02-19T04:26:52.100" v="6765" actId="20577"/>
          <ac:spMkLst>
            <pc:docMk/>
            <pc:sldMk cId="544103649" sldId="391"/>
            <ac:spMk id="7" creationId="{B6FCFEA7-2732-248D-771A-1184CDD539B0}"/>
          </ac:spMkLst>
        </pc:spChg>
        <pc:spChg chg="add mod">
          <ac:chgData name="tanaboon tongbuasirilai" userId="3a6fbbe2-a5cd-4f36-96f1-1e3cf3325333" providerId="ADAL" clId="{5D587EFA-BE5B-404D-BA5C-4E7F43AC77A1}" dt="2024-02-19T04:26:56.126" v="6773" actId="20577"/>
          <ac:spMkLst>
            <pc:docMk/>
            <pc:sldMk cId="544103649" sldId="391"/>
            <ac:spMk id="8" creationId="{9CA63F56-D55A-002A-565E-0557D8B46380}"/>
          </ac:spMkLst>
        </pc:spChg>
        <pc:spChg chg="add mod">
          <ac:chgData name="tanaboon tongbuasirilai" userId="3a6fbbe2-a5cd-4f36-96f1-1e3cf3325333" providerId="ADAL" clId="{5D587EFA-BE5B-404D-BA5C-4E7F43AC77A1}" dt="2024-02-19T04:27:03.827" v="6774" actId="13822"/>
          <ac:spMkLst>
            <pc:docMk/>
            <pc:sldMk cId="544103649" sldId="391"/>
            <ac:spMk id="18" creationId="{2B106DB2-9B72-4CBB-1E8A-85D4BA42DD44}"/>
          </ac:spMkLst>
        </pc:spChg>
        <pc:picChg chg="add mod">
          <ac:chgData name="tanaboon tongbuasirilai" userId="3a6fbbe2-a5cd-4f36-96f1-1e3cf3325333" providerId="ADAL" clId="{5D587EFA-BE5B-404D-BA5C-4E7F43AC77A1}" dt="2024-02-19T04:25:18.536" v="6712" actId="1582"/>
          <ac:picMkLst>
            <pc:docMk/>
            <pc:sldMk cId="544103649" sldId="391"/>
            <ac:picMk id="5" creationId="{E7E84B58-4EB6-1305-ABD0-91D39BA2FEF4}"/>
          </ac:picMkLst>
        </pc:picChg>
        <pc:picChg chg="add mod">
          <ac:chgData name="tanaboon tongbuasirilai" userId="3a6fbbe2-a5cd-4f36-96f1-1e3cf3325333" providerId="ADAL" clId="{5D587EFA-BE5B-404D-BA5C-4E7F43AC77A1}" dt="2024-02-19T04:27:28.800" v="6776" actId="1076"/>
          <ac:picMkLst>
            <pc:docMk/>
            <pc:sldMk cId="544103649" sldId="391"/>
            <ac:picMk id="20" creationId="{686D2568-F2A1-CF58-BF4F-E86B068B73F8}"/>
          </ac:picMkLst>
        </pc:picChg>
        <pc:cxnChg chg="add mod">
          <ac:chgData name="tanaboon tongbuasirilai" userId="3a6fbbe2-a5cd-4f36-96f1-1e3cf3325333" providerId="ADAL" clId="{5D587EFA-BE5B-404D-BA5C-4E7F43AC77A1}" dt="2024-02-19T04:26:52.100" v="6765" actId="20577"/>
          <ac:cxnSpMkLst>
            <pc:docMk/>
            <pc:sldMk cId="544103649" sldId="391"/>
            <ac:cxnSpMk id="10" creationId="{90EFB553-95CD-413C-CF58-A5157729C5B0}"/>
          </ac:cxnSpMkLst>
        </pc:cxnChg>
        <pc:cxnChg chg="add mod">
          <ac:chgData name="tanaboon tongbuasirilai" userId="3a6fbbe2-a5cd-4f36-96f1-1e3cf3325333" providerId="ADAL" clId="{5D587EFA-BE5B-404D-BA5C-4E7F43AC77A1}" dt="2024-02-19T04:26:56.126" v="6773" actId="20577"/>
          <ac:cxnSpMkLst>
            <pc:docMk/>
            <pc:sldMk cId="544103649" sldId="391"/>
            <ac:cxnSpMk id="12" creationId="{AD70D15C-3146-9359-A7EF-904A702E8E84}"/>
          </ac:cxnSpMkLst>
        </pc:cxnChg>
        <pc:cxnChg chg="add mod">
          <ac:chgData name="tanaboon tongbuasirilai" userId="3a6fbbe2-a5cd-4f36-96f1-1e3cf3325333" providerId="ADAL" clId="{5D587EFA-BE5B-404D-BA5C-4E7F43AC77A1}" dt="2024-02-19T04:24:12.998" v="6706" actId="1582"/>
          <ac:cxnSpMkLst>
            <pc:docMk/>
            <pc:sldMk cId="544103649" sldId="391"/>
            <ac:cxnSpMk id="17" creationId="{39FDBF3B-64DD-99F3-5FD1-6241096DB3A0}"/>
          </ac:cxnSpMkLst>
        </pc:cxnChg>
      </pc:sldChg>
      <pc:sldChg chg="addSp delSp modSp new mod setBg">
        <pc:chgData name="tanaboon tongbuasirilai" userId="3a6fbbe2-a5cd-4f36-96f1-1e3cf3325333" providerId="ADAL" clId="{5D587EFA-BE5B-404D-BA5C-4E7F43AC77A1}" dt="2024-02-19T04:31:30.276" v="6851" actId="27636"/>
        <pc:sldMkLst>
          <pc:docMk/>
          <pc:sldMk cId="3998957740" sldId="392"/>
        </pc:sldMkLst>
        <pc:spChg chg="mod">
          <ac:chgData name="tanaboon tongbuasirilai" userId="3a6fbbe2-a5cd-4f36-96f1-1e3cf3325333" providerId="ADAL" clId="{5D587EFA-BE5B-404D-BA5C-4E7F43AC77A1}" dt="2024-02-19T04:31:30.276" v="6851" actId="27636"/>
          <ac:spMkLst>
            <pc:docMk/>
            <pc:sldMk cId="3998957740" sldId="392"/>
            <ac:spMk id="2" creationId="{FDB702FB-2241-1AE6-3D51-DC79413A14FD}"/>
          </ac:spMkLst>
        </pc:spChg>
        <pc:spChg chg="del">
          <ac:chgData name="tanaboon tongbuasirilai" userId="3a6fbbe2-a5cd-4f36-96f1-1e3cf3325333" providerId="ADAL" clId="{5D587EFA-BE5B-404D-BA5C-4E7F43AC77A1}" dt="2024-02-19T04:29:24.158" v="6778" actId="478"/>
          <ac:spMkLst>
            <pc:docMk/>
            <pc:sldMk cId="3998957740" sldId="392"/>
            <ac:spMk id="3" creationId="{95ED8C57-1ACA-D6F6-47FB-1ECAAC402BDB}"/>
          </ac:spMkLst>
        </pc:spChg>
        <pc:spChg chg="add mod">
          <ac:chgData name="tanaboon tongbuasirilai" userId="3a6fbbe2-a5cd-4f36-96f1-1e3cf3325333" providerId="ADAL" clId="{5D587EFA-BE5B-404D-BA5C-4E7F43AC77A1}" dt="2024-02-19T04:31:22.812" v="6848" actId="1076"/>
          <ac:spMkLst>
            <pc:docMk/>
            <pc:sldMk cId="3998957740" sldId="392"/>
            <ac:spMk id="9" creationId="{BB5878CF-110B-7FE2-6DDE-E37ED46D5139}"/>
          </ac:spMkLst>
        </pc:spChg>
        <pc:spChg chg="add del">
          <ac:chgData name="tanaboon tongbuasirilai" userId="3a6fbbe2-a5cd-4f36-96f1-1e3cf3325333" providerId="ADAL" clId="{5D587EFA-BE5B-404D-BA5C-4E7F43AC77A1}" dt="2024-02-19T04:30:40.398" v="6805" actId="26606"/>
          <ac:spMkLst>
            <pc:docMk/>
            <pc:sldMk cId="3998957740" sldId="392"/>
            <ac:spMk id="10" creationId="{25549E48-55B4-43FA-96F3-A3F777E0F295}"/>
          </ac:spMkLst>
        </pc:spChg>
        <pc:spChg chg="add del">
          <ac:chgData name="tanaboon tongbuasirilai" userId="3a6fbbe2-a5cd-4f36-96f1-1e3cf3325333" providerId="ADAL" clId="{5D587EFA-BE5B-404D-BA5C-4E7F43AC77A1}" dt="2024-02-19T04:30:40.398" v="6805" actId="26606"/>
          <ac:spMkLst>
            <pc:docMk/>
            <pc:sldMk cId="3998957740" sldId="392"/>
            <ac:spMk id="11" creationId="{0ADDB668-2CA4-4D2B-9C34-3487CA330BA8}"/>
          </ac:spMkLst>
        </pc:spChg>
        <pc:spChg chg="add del">
          <ac:chgData name="tanaboon tongbuasirilai" userId="3a6fbbe2-a5cd-4f36-96f1-1e3cf3325333" providerId="ADAL" clId="{5D587EFA-BE5B-404D-BA5C-4E7F43AC77A1}" dt="2024-02-19T04:30:40.398" v="6805" actId="26606"/>
          <ac:spMkLst>
            <pc:docMk/>
            <pc:sldMk cId="3998957740" sldId="392"/>
            <ac:spMk id="12" creationId="{2568BC19-F052-4108-93E1-6A3D1DEC072F}"/>
          </ac:spMkLst>
        </pc:spChg>
        <pc:spChg chg="add del">
          <ac:chgData name="tanaboon tongbuasirilai" userId="3a6fbbe2-a5cd-4f36-96f1-1e3cf3325333" providerId="ADAL" clId="{5D587EFA-BE5B-404D-BA5C-4E7F43AC77A1}" dt="2024-02-19T04:30:34.759" v="6803" actId="26606"/>
          <ac:spMkLst>
            <pc:docMk/>
            <pc:sldMk cId="3998957740" sldId="392"/>
            <ac:spMk id="13" creationId="{3BE40A06-F20A-4590-B20B-34C50D338AE3}"/>
          </ac:spMkLst>
        </pc:spChg>
        <pc:spChg chg="add">
          <ac:chgData name="tanaboon tongbuasirilai" userId="3a6fbbe2-a5cd-4f36-96f1-1e3cf3325333" providerId="ADAL" clId="{5D587EFA-BE5B-404D-BA5C-4E7F43AC77A1}" dt="2024-02-19T04:30:41.601" v="6806" actId="26606"/>
          <ac:spMkLst>
            <pc:docMk/>
            <pc:sldMk cId="3998957740" sldId="392"/>
            <ac:spMk id="14" creationId="{70155189-D96C-4527-B0EC-654B946BE615}"/>
          </ac:spMkLst>
        </pc:spChg>
        <pc:spChg chg="add del">
          <ac:chgData name="tanaboon tongbuasirilai" userId="3a6fbbe2-a5cd-4f36-96f1-1e3cf3325333" providerId="ADAL" clId="{5D587EFA-BE5B-404D-BA5C-4E7F43AC77A1}" dt="2024-02-19T04:30:34.759" v="6803" actId="26606"/>
          <ac:spMkLst>
            <pc:docMk/>
            <pc:sldMk cId="3998957740" sldId="392"/>
            <ac:spMk id="15" creationId="{A3473CF9-37EB-43E7-89EF-D2D1C53D1DAC}"/>
          </ac:spMkLst>
        </pc:spChg>
        <pc:spChg chg="add mod">
          <ac:chgData name="tanaboon tongbuasirilai" userId="3a6fbbe2-a5cd-4f36-96f1-1e3cf3325333" providerId="ADAL" clId="{5D587EFA-BE5B-404D-BA5C-4E7F43AC77A1}" dt="2024-02-19T04:31:25.395" v="6849" actId="1076"/>
          <ac:spMkLst>
            <pc:docMk/>
            <pc:sldMk cId="3998957740" sldId="392"/>
            <ac:spMk id="16" creationId="{5C376105-CC37-DAE9-F022-CF55521EB73C}"/>
          </ac:spMkLst>
        </pc:spChg>
        <pc:spChg chg="add del">
          <ac:chgData name="tanaboon tongbuasirilai" userId="3a6fbbe2-a5cd-4f36-96f1-1e3cf3325333" providerId="ADAL" clId="{5D587EFA-BE5B-404D-BA5C-4E7F43AC77A1}" dt="2024-02-19T04:30:34.759" v="6803" actId="26606"/>
          <ac:spMkLst>
            <pc:docMk/>
            <pc:sldMk cId="3998957740" sldId="392"/>
            <ac:spMk id="17" creationId="{586B4EF9-43BA-4655-A6FF-1D8E21574C95}"/>
          </ac:spMkLst>
        </pc:spChg>
        <pc:spChg chg="add mod">
          <ac:chgData name="tanaboon tongbuasirilai" userId="3a6fbbe2-a5cd-4f36-96f1-1e3cf3325333" providerId="ADAL" clId="{5D587EFA-BE5B-404D-BA5C-4E7F43AC77A1}" dt="2024-02-19T04:31:20.477" v="6847" actId="1076"/>
          <ac:spMkLst>
            <pc:docMk/>
            <pc:sldMk cId="3998957740" sldId="392"/>
            <ac:spMk id="18" creationId="{33D03217-767D-9977-6532-DFCD42C9BABB}"/>
          </ac:spMkLst>
        </pc:spChg>
        <pc:spChg chg="add del">
          <ac:chgData name="tanaboon tongbuasirilai" userId="3a6fbbe2-a5cd-4f36-96f1-1e3cf3325333" providerId="ADAL" clId="{5D587EFA-BE5B-404D-BA5C-4E7F43AC77A1}" dt="2024-02-19T04:30:40.398" v="6805" actId="26606"/>
          <ac:spMkLst>
            <pc:docMk/>
            <pc:sldMk cId="3998957740" sldId="392"/>
            <ac:spMk id="19" creationId="{D5FD337D-4D6B-4C8B-B6F5-121097E09881}"/>
          </ac:spMkLst>
        </pc:spChg>
        <pc:picChg chg="add mod ord">
          <ac:chgData name="tanaboon tongbuasirilai" userId="3a6fbbe2-a5cd-4f36-96f1-1e3cf3325333" providerId="ADAL" clId="{5D587EFA-BE5B-404D-BA5C-4E7F43AC77A1}" dt="2024-02-19T04:30:41.601" v="6806" actId="26606"/>
          <ac:picMkLst>
            <pc:docMk/>
            <pc:sldMk cId="3998957740" sldId="392"/>
            <ac:picMk id="4" creationId="{799DE273-422F-1C99-FDF0-41041AE5A972}"/>
          </ac:picMkLst>
        </pc:picChg>
        <pc:picChg chg="add mod ord">
          <ac:chgData name="tanaboon tongbuasirilai" userId="3a6fbbe2-a5cd-4f36-96f1-1e3cf3325333" providerId="ADAL" clId="{5D587EFA-BE5B-404D-BA5C-4E7F43AC77A1}" dt="2024-02-19T04:30:41.601" v="6806" actId="26606"/>
          <ac:picMkLst>
            <pc:docMk/>
            <pc:sldMk cId="3998957740" sldId="392"/>
            <ac:picMk id="6" creationId="{B38C4A05-41BD-426F-5360-310D3BC37B38}"/>
          </ac:picMkLst>
        </pc:picChg>
        <pc:picChg chg="add mod">
          <ac:chgData name="tanaboon tongbuasirilai" userId="3a6fbbe2-a5cd-4f36-96f1-1e3cf3325333" providerId="ADAL" clId="{5D587EFA-BE5B-404D-BA5C-4E7F43AC77A1}" dt="2024-02-19T04:30:41.601" v="6806" actId="26606"/>
          <ac:picMkLst>
            <pc:docMk/>
            <pc:sldMk cId="3998957740" sldId="392"/>
            <ac:picMk id="8" creationId="{795CD658-3D0F-B389-EC48-B570F6BB9F6F}"/>
          </ac:picMkLst>
        </pc:picChg>
      </pc:sldChg>
      <pc:sldChg chg="addSp delSp modSp new mod setBg">
        <pc:chgData name="tanaboon tongbuasirilai" userId="3a6fbbe2-a5cd-4f36-96f1-1e3cf3325333" providerId="ADAL" clId="{5D587EFA-BE5B-404D-BA5C-4E7F43AC77A1}" dt="2024-02-19T04:35:49.804" v="6931" actId="26606"/>
        <pc:sldMkLst>
          <pc:docMk/>
          <pc:sldMk cId="2460227105" sldId="393"/>
        </pc:sldMkLst>
        <pc:spChg chg="mod ord">
          <ac:chgData name="tanaboon tongbuasirilai" userId="3a6fbbe2-a5cd-4f36-96f1-1e3cf3325333" providerId="ADAL" clId="{5D587EFA-BE5B-404D-BA5C-4E7F43AC77A1}" dt="2024-02-19T04:35:49.804" v="6931" actId="26606"/>
          <ac:spMkLst>
            <pc:docMk/>
            <pc:sldMk cId="2460227105" sldId="393"/>
            <ac:spMk id="2" creationId="{FF5F77B4-FE88-A25A-94AD-9AAF7EF6DE54}"/>
          </ac:spMkLst>
        </pc:spChg>
        <pc:spChg chg="del">
          <ac:chgData name="tanaboon tongbuasirilai" userId="3a6fbbe2-a5cd-4f36-96f1-1e3cf3325333" providerId="ADAL" clId="{5D587EFA-BE5B-404D-BA5C-4E7F43AC77A1}" dt="2024-02-19T04:34:01.354" v="6853" actId="478"/>
          <ac:spMkLst>
            <pc:docMk/>
            <pc:sldMk cId="2460227105" sldId="393"/>
            <ac:spMk id="3" creationId="{19F23DAE-A1E6-3642-EF34-528E9B932363}"/>
          </ac:spMkLst>
        </pc:spChg>
        <pc:spChg chg="add mod">
          <ac:chgData name="tanaboon tongbuasirilai" userId="3a6fbbe2-a5cd-4f36-96f1-1e3cf3325333" providerId="ADAL" clId="{5D587EFA-BE5B-404D-BA5C-4E7F43AC77A1}" dt="2024-02-19T04:35:49.804" v="6931" actId="26606"/>
          <ac:spMkLst>
            <pc:docMk/>
            <pc:sldMk cId="2460227105" sldId="393"/>
            <ac:spMk id="8" creationId="{ECEA3124-997A-C228-37A9-5BB2EAE05478}"/>
          </ac:spMkLst>
        </pc:spChg>
        <pc:spChg chg="add mod">
          <ac:chgData name="tanaboon tongbuasirilai" userId="3a6fbbe2-a5cd-4f36-96f1-1e3cf3325333" providerId="ADAL" clId="{5D587EFA-BE5B-404D-BA5C-4E7F43AC77A1}" dt="2024-02-19T04:35:49.804" v="6931" actId="26606"/>
          <ac:spMkLst>
            <pc:docMk/>
            <pc:sldMk cId="2460227105" sldId="393"/>
            <ac:spMk id="9" creationId="{03574879-503F-0565-5CB4-50CF28B31D1A}"/>
          </ac:spMkLst>
        </pc:spChg>
        <pc:spChg chg="add mod ord">
          <ac:chgData name="tanaboon tongbuasirilai" userId="3a6fbbe2-a5cd-4f36-96f1-1e3cf3325333" providerId="ADAL" clId="{5D587EFA-BE5B-404D-BA5C-4E7F43AC77A1}" dt="2024-02-19T04:35:49.804" v="6931" actId="26606"/>
          <ac:spMkLst>
            <pc:docMk/>
            <pc:sldMk cId="2460227105" sldId="393"/>
            <ac:spMk id="10" creationId="{56C6C5E2-B18E-A4C2-BFCC-3BF923A6946E}"/>
          </ac:spMkLst>
        </pc:spChg>
        <pc:spChg chg="add del">
          <ac:chgData name="tanaboon tongbuasirilai" userId="3a6fbbe2-a5cd-4f36-96f1-1e3cf3325333" providerId="ADAL" clId="{5D587EFA-BE5B-404D-BA5C-4E7F43AC77A1}" dt="2024-02-19T04:35:49.804" v="6931" actId="26606"/>
          <ac:spMkLst>
            <pc:docMk/>
            <pc:sldMk cId="2460227105" sldId="393"/>
            <ac:spMk id="12" creationId="{3B47FC9C-2ED3-4100-A4EF-E8CDFEE106C9}"/>
          </ac:spMkLst>
        </pc:spChg>
        <pc:spChg chg="add">
          <ac:chgData name="tanaboon tongbuasirilai" userId="3a6fbbe2-a5cd-4f36-96f1-1e3cf3325333" providerId="ADAL" clId="{5D587EFA-BE5B-404D-BA5C-4E7F43AC77A1}" dt="2024-02-19T04:35:49.804" v="6931" actId="26606"/>
          <ac:spMkLst>
            <pc:docMk/>
            <pc:sldMk cId="2460227105" sldId="393"/>
            <ac:spMk id="17" creationId="{3B47FC9C-2ED3-4100-A4EF-E8CDFEE106C9}"/>
          </ac:spMkLst>
        </pc:spChg>
        <pc:picChg chg="add mod">
          <ac:chgData name="tanaboon tongbuasirilai" userId="3a6fbbe2-a5cd-4f36-96f1-1e3cf3325333" providerId="ADAL" clId="{5D587EFA-BE5B-404D-BA5C-4E7F43AC77A1}" dt="2024-02-19T04:35:49.804" v="6931" actId="26606"/>
          <ac:picMkLst>
            <pc:docMk/>
            <pc:sldMk cId="2460227105" sldId="393"/>
            <ac:picMk id="5" creationId="{2B792A1E-3D1F-C5DF-2796-FE849F9FE444}"/>
          </ac:picMkLst>
        </pc:picChg>
        <pc:picChg chg="add mod">
          <ac:chgData name="tanaboon tongbuasirilai" userId="3a6fbbe2-a5cd-4f36-96f1-1e3cf3325333" providerId="ADAL" clId="{5D587EFA-BE5B-404D-BA5C-4E7F43AC77A1}" dt="2024-02-19T04:35:49.804" v="6931" actId="26606"/>
          <ac:picMkLst>
            <pc:docMk/>
            <pc:sldMk cId="2460227105" sldId="393"/>
            <ac:picMk id="6" creationId="{0C500789-AD54-BC98-70FE-098AC9607C57}"/>
          </ac:picMkLst>
        </pc:picChg>
        <pc:picChg chg="add mod ord">
          <ac:chgData name="tanaboon tongbuasirilai" userId="3a6fbbe2-a5cd-4f36-96f1-1e3cf3325333" providerId="ADAL" clId="{5D587EFA-BE5B-404D-BA5C-4E7F43AC77A1}" dt="2024-02-19T04:35:49.804" v="6931" actId="26606"/>
          <ac:picMkLst>
            <pc:docMk/>
            <pc:sldMk cId="2460227105" sldId="393"/>
            <ac:picMk id="7" creationId="{049309DD-59E4-A7CE-448F-F5D12E563757}"/>
          </ac:picMkLst>
        </pc:picChg>
      </pc:sldChg>
    </pc:docChg>
  </pc:docChgLst>
  <pc:docChgLst>
    <pc:chgData name="tanaboon tongbuasirilai" userId="3a6fbbe2-a5cd-4f36-96f1-1e3cf3325333" providerId="ADAL" clId="{52239CD1-260D-4F17-BF4C-C59681810ACB}"/>
    <pc:docChg chg="undo custSel addSld delSld modSld sldOrd">
      <pc:chgData name="tanaboon tongbuasirilai" userId="3a6fbbe2-a5cd-4f36-96f1-1e3cf3325333" providerId="ADAL" clId="{52239CD1-260D-4F17-BF4C-C59681810ACB}" dt="2024-01-25T08:31:28.784" v="4230" actId="47"/>
      <pc:docMkLst>
        <pc:docMk/>
      </pc:docMkLst>
      <pc:sldChg chg="modSp mod">
        <pc:chgData name="tanaboon tongbuasirilai" userId="3a6fbbe2-a5cd-4f36-96f1-1e3cf3325333" providerId="ADAL" clId="{52239CD1-260D-4F17-BF4C-C59681810ACB}" dt="2024-01-19T04:38:46.231" v="106" actId="20577"/>
        <pc:sldMkLst>
          <pc:docMk/>
          <pc:sldMk cId="3144241888" sldId="257"/>
        </pc:sldMkLst>
        <pc:spChg chg="mod">
          <ac:chgData name="tanaboon tongbuasirilai" userId="3a6fbbe2-a5cd-4f36-96f1-1e3cf3325333" providerId="ADAL" clId="{52239CD1-260D-4F17-BF4C-C59681810ACB}" dt="2024-01-19T04:38:46.231" v="106" actId="20577"/>
          <ac:spMkLst>
            <pc:docMk/>
            <pc:sldMk cId="3144241888" sldId="257"/>
            <ac:spMk id="3" creationId="{B10197EC-F6A4-8ADD-8624-50B344133D48}"/>
          </ac:spMkLst>
        </pc:spChg>
      </pc:sldChg>
      <pc:sldChg chg="addSp delSp modSp add del mod setBg delDesignElem">
        <pc:chgData name="tanaboon tongbuasirilai" userId="3a6fbbe2-a5cd-4f36-96f1-1e3cf3325333" providerId="ADAL" clId="{52239CD1-260D-4F17-BF4C-C59681810ACB}" dt="2024-01-25T07:48:59.192" v="3630" actId="20577"/>
        <pc:sldMkLst>
          <pc:docMk/>
          <pc:sldMk cId="1295280736" sldId="278"/>
        </pc:sldMkLst>
        <pc:spChg chg="mod">
          <ac:chgData name="tanaboon tongbuasirilai" userId="3a6fbbe2-a5cd-4f36-96f1-1e3cf3325333" providerId="ADAL" clId="{52239CD1-260D-4F17-BF4C-C59681810ACB}" dt="2024-01-25T07:48:59.192" v="3630" actId="20577"/>
          <ac:spMkLst>
            <pc:docMk/>
            <pc:sldMk cId="1295280736" sldId="278"/>
            <ac:spMk id="2" creationId="{F6CF4444-A201-C020-B401-FA6536D6DF50}"/>
          </ac:spMkLst>
        </pc:spChg>
        <pc:spChg chg="add del">
          <ac:chgData name="tanaboon tongbuasirilai" userId="3a6fbbe2-a5cd-4f36-96f1-1e3cf3325333" providerId="ADAL" clId="{52239CD1-260D-4F17-BF4C-C59681810ACB}" dt="2024-01-25T07:48:46.835" v="3612"/>
          <ac:spMkLst>
            <pc:docMk/>
            <pc:sldMk cId="1295280736" sldId="278"/>
            <ac:spMk id="16" creationId="{56E9B3E6-E277-4D68-BA48-9CB43FFBD6E2}"/>
          </ac:spMkLst>
        </pc:spChg>
        <pc:spChg chg="add del">
          <ac:chgData name="tanaboon tongbuasirilai" userId="3a6fbbe2-a5cd-4f36-96f1-1e3cf3325333" providerId="ADAL" clId="{52239CD1-260D-4F17-BF4C-C59681810ACB}" dt="2024-01-25T07:48:46.835" v="3612"/>
          <ac:spMkLst>
            <pc:docMk/>
            <pc:sldMk cId="1295280736" sldId="278"/>
            <ac:spMk id="23" creationId="{D5B0017B-2ECA-49AF-B397-DC140825DF8D}"/>
          </ac:spMkLst>
        </pc:spChg>
        <pc:grpChg chg="add del">
          <ac:chgData name="tanaboon tongbuasirilai" userId="3a6fbbe2-a5cd-4f36-96f1-1e3cf3325333" providerId="ADAL" clId="{52239CD1-260D-4F17-BF4C-C59681810ACB}" dt="2024-01-25T07:48:46.835" v="3612"/>
          <ac:grpSpMkLst>
            <pc:docMk/>
            <pc:sldMk cId="1295280736" sldId="278"/>
            <ac:grpSpMk id="18" creationId="{AE1C45F0-260A-458C-96ED-C1F6D2151219}"/>
          </ac:grpSpMkLst>
        </pc:grpChg>
        <pc:cxnChg chg="add del">
          <ac:chgData name="tanaboon tongbuasirilai" userId="3a6fbbe2-a5cd-4f36-96f1-1e3cf3325333" providerId="ADAL" clId="{52239CD1-260D-4F17-BF4C-C59681810ACB}" dt="2024-01-25T07:48:46.835" v="3612"/>
          <ac:cxnSpMkLst>
            <pc:docMk/>
            <pc:sldMk cId="1295280736" sldId="278"/>
            <ac:cxnSpMk id="25" creationId="{6CF1BAF6-AD41-4082-B212-8A1F9A2E8779}"/>
          </ac:cxnSpMkLst>
        </pc:cxnChg>
      </pc:sldChg>
      <pc:sldChg chg="addSp delSp modSp add del mod ord setBg delDesignElem">
        <pc:chgData name="tanaboon tongbuasirilai" userId="3a6fbbe2-a5cd-4f36-96f1-1e3cf3325333" providerId="ADAL" clId="{52239CD1-260D-4F17-BF4C-C59681810ACB}" dt="2024-01-19T05:40:42.256" v="192"/>
        <pc:sldMkLst>
          <pc:docMk/>
          <pc:sldMk cId="3947204468" sldId="291"/>
        </pc:sldMkLst>
        <pc:spChg chg="mod">
          <ac:chgData name="tanaboon tongbuasirilai" userId="3a6fbbe2-a5cd-4f36-96f1-1e3cf3325333" providerId="ADAL" clId="{52239CD1-260D-4F17-BF4C-C59681810ACB}" dt="2024-01-19T05:40:17.007" v="189" actId="1076"/>
          <ac:spMkLst>
            <pc:docMk/>
            <pc:sldMk cId="3947204468" sldId="291"/>
            <ac:spMk id="2" creationId="{F4A22443-CFC5-DDA4-00A1-4596A3E2D76D}"/>
          </ac:spMkLst>
        </pc:spChg>
        <pc:spChg chg="add mod">
          <ac:chgData name="tanaboon tongbuasirilai" userId="3a6fbbe2-a5cd-4f36-96f1-1e3cf3325333" providerId="ADAL" clId="{52239CD1-260D-4F17-BF4C-C59681810ACB}" dt="2024-01-19T05:40:01.423" v="186"/>
          <ac:spMkLst>
            <pc:docMk/>
            <pc:sldMk cId="3947204468" sldId="291"/>
            <ac:spMk id="3" creationId="{F933E3F1-1CB9-AA42-9536-9E20BF647EB4}"/>
          </ac:spMkLst>
        </pc:spChg>
        <pc:spChg chg="del">
          <ac:chgData name="tanaboon tongbuasirilai" userId="3a6fbbe2-a5cd-4f36-96f1-1e3cf3325333" providerId="ADAL" clId="{52239CD1-260D-4F17-BF4C-C59681810ACB}" dt="2024-01-19T05:39:49.284" v="184"/>
          <ac:spMkLst>
            <pc:docMk/>
            <pc:sldMk cId="3947204468" sldId="291"/>
            <ac:spMk id="2055" creationId="{D4771268-CB57-404A-9271-370EB28F6090}"/>
          </ac:spMkLst>
        </pc:spChg>
      </pc:sldChg>
      <pc:sldChg chg="del">
        <pc:chgData name="tanaboon tongbuasirilai" userId="3a6fbbe2-a5cd-4f36-96f1-1e3cf3325333" providerId="ADAL" clId="{52239CD1-260D-4F17-BF4C-C59681810ACB}" dt="2024-01-24T11:05:37.370" v="2933" actId="47"/>
        <pc:sldMkLst>
          <pc:docMk/>
          <pc:sldMk cId="2366643805" sldId="298"/>
        </pc:sldMkLst>
      </pc:sldChg>
      <pc:sldChg chg="del">
        <pc:chgData name="tanaboon tongbuasirilai" userId="3a6fbbe2-a5cd-4f36-96f1-1e3cf3325333" providerId="ADAL" clId="{52239CD1-260D-4F17-BF4C-C59681810ACB}" dt="2024-01-19T05:09:08.908" v="125" actId="47"/>
        <pc:sldMkLst>
          <pc:docMk/>
          <pc:sldMk cId="3172209106" sldId="299"/>
        </pc:sldMkLst>
      </pc:sldChg>
      <pc:sldChg chg="del">
        <pc:chgData name="tanaboon tongbuasirilai" userId="3a6fbbe2-a5cd-4f36-96f1-1e3cf3325333" providerId="ADAL" clId="{52239CD1-260D-4F17-BF4C-C59681810ACB}" dt="2024-01-19T05:09:08.908" v="125" actId="47"/>
        <pc:sldMkLst>
          <pc:docMk/>
          <pc:sldMk cId="3914441917" sldId="300"/>
        </pc:sldMkLst>
      </pc:sldChg>
      <pc:sldChg chg="del">
        <pc:chgData name="tanaboon tongbuasirilai" userId="3a6fbbe2-a5cd-4f36-96f1-1e3cf3325333" providerId="ADAL" clId="{52239CD1-260D-4F17-BF4C-C59681810ACB}" dt="2024-01-19T05:09:08.908" v="125" actId="47"/>
        <pc:sldMkLst>
          <pc:docMk/>
          <pc:sldMk cId="3574880007" sldId="301"/>
        </pc:sldMkLst>
      </pc:sldChg>
      <pc:sldChg chg="del">
        <pc:chgData name="tanaboon tongbuasirilai" userId="3a6fbbe2-a5cd-4f36-96f1-1e3cf3325333" providerId="ADAL" clId="{52239CD1-260D-4F17-BF4C-C59681810ACB}" dt="2024-01-19T05:09:08.908" v="125" actId="47"/>
        <pc:sldMkLst>
          <pc:docMk/>
          <pc:sldMk cId="2414283518" sldId="302"/>
        </pc:sldMkLst>
      </pc:sldChg>
      <pc:sldChg chg="del">
        <pc:chgData name="tanaboon tongbuasirilai" userId="3a6fbbe2-a5cd-4f36-96f1-1e3cf3325333" providerId="ADAL" clId="{52239CD1-260D-4F17-BF4C-C59681810ACB}" dt="2024-01-19T05:09:08.908" v="125" actId="47"/>
        <pc:sldMkLst>
          <pc:docMk/>
          <pc:sldMk cId="268808015" sldId="303"/>
        </pc:sldMkLst>
      </pc:sldChg>
      <pc:sldChg chg="del">
        <pc:chgData name="tanaboon tongbuasirilai" userId="3a6fbbe2-a5cd-4f36-96f1-1e3cf3325333" providerId="ADAL" clId="{52239CD1-260D-4F17-BF4C-C59681810ACB}" dt="2024-01-19T05:09:08.908" v="125" actId="47"/>
        <pc:sldMkLst>
          <pc:docMk/>
          <pc:sldMk cId="4120414603" sldId="304"/>
        </pc:sldMkLst>
      </pc:sldChg>
      <pc:sldChg chg="del">
        <pc:chgData name="tanaboon tongbuasirilai" userId="3a6fbbe2-a5cd-4f36-96f1-1e3cf3325333" providerId="ADAL" clId="{52239CD1-260D-4F17-BF4C-C59681810ACB}" dt="2024-01-19T05:09:08.908" v="125" actId="47"/>
        <pc:sldMkLst>
          <pc:docMk/>
          <pc:sldMk cId="2721942396" sldId="305"/>
        </pc:sldMkLst>
      </pc:sldChg>
      <pc:sldChg chg="del">
        <pc:chgData name="tanaboon tongbuasirilai" userId="3a6fbbe2-a5cd-4f36-96f1-1e3cf3325333" providerId="ADAL" clId="{52239CD1-260D-4F17-BF4C-C59681810ACB}" dt="2024-01-19T05:09:08.908" v="125" actId="47"/>
        <pc:sldMkLst>
          <pc:docMk/>
          <pc:sldMk cId="2600390951" sldId="306"/>
        </pc:sldMkLst>
      </pc:sldChg>
      <pc:sldChg chg="del">
        <pc:chgData name="tanaboon tongbuasirilai" userId="3a6fbbe2-a5cd-4f36-96f1-1e3cf3325333" providerId="ADAL" clId="{52239CD1-260D-4F17-BF4C-C59681810ACB}" dt="2024-01-19T05:09:08.908" v="125" actId="47"/>
        <pc:sldMkLst>
          <pc:docMk/>
          <pc:sldMk cId="2352444889" sldId="307"/>
        </pc:sldMkLst>
      </pc:sldChg>
      <pc:sldChg chg="del">
        <pc:chgData name="tanaboon tongbuasirilai" userId="3a6fbbe2-a5cd-4f36-96f1-1e3cf3325333" providerId="ADAL" clId="{52239CD1-260D-4F17-BF4C-C59681810ACB}" dt="2024-01-19T05:09:08.908" v="125" actId="47"/>
        <pc:sldMkLst>
          <pc:docMk/>
          <pc:sldMk cId="3831069314" sldId="308"/>
        </pc:sldMkLst>
      </pc:sldChg>
      <pc:sldChg chg="del">
        <pc:chgData name="tanaboon tongbuasirilai" userId="3a6fbbe2-a5cd-4f36-96f1-1e3cf3325333" providerId="ADAL" clId="{52239CD1-260D-4F17-BF4C-C59681810ACB}" dt="2024-01-19T05:09:08.908" v="125" actId="47"/>
        <pc:sldMkLst>
          <pc:docMk/>
          <pc:sldMk cId="1359998057" sldId="309"/>
        </pc:sldMkLst>
      </pc:sldChg>
      <pc:sldChg chg="del">
        <pc:chgData name="tanaboon tongbuasirilai" userId="3a6fbbe2-a5cd-4f36-96f1-1e3cf3325333" providerId="ADAL" clId="{52239CD1-260D-4F17-BF4C-C59681810ACB}" dt="2024-01-19T05:09:08.908" v="125" actId="47"/>
        <pc:sldMkLst>
          <pc:docMk/>
          <pc:sldMk cId="938651551" sldId="310"/>
        </pc:sldMkLst>
      </pc:sldChg>
      <pc:sldChg chg="del">
        <pc:chgData name="tanaboon tongbuasirilai" userId="3a6fbbe2-a5cd-4f36-96f1-1e3cf3325333" providerId="ADAL" clId="{52239CD1-260D-4F17-BF4C-C59681810ACB}" dt="2024-01-19T05:09:08.908" v="125" actId="47"/>
        <pc:sldMkLst>
          <pc:docMk/>
          <pc:sldMk cId="3116316528" sldId="311"/>
        </pc:sldMkLst>
      </pc:sldChg>
      <pc:sldChg chg="del">
        <pc:chgData name="tanaboon tongbuasirilai" userId="3a6fbbe2-a5cd-4f36-96f1-1e3cf3325333" providerId="ADAL" clId="{52239CD1-260D-4F17-BF4C-C59681810ACB}" dt="2024-01-19T05:09:08.908" v="125" actId="47"/>
        <pc:sldMkLst>
          <pc:docMk/>
          <pc:sldMk cId="682205416" sldId="312"/>
        </pc:sldMkLst>
      </pc:sldChg>
      <pc:sldChg chg="del">
        <pc:chgData name="tanaboon tongbuasirilai" userId="3a6fbbe2-a5cd-4f36-96f1-1e3cf3325333" providerId="ADAL" clId="{52239CD1-260D-4F17-BF4C-C59681810ACB}" dt="2024-01-19T05:09:08.908" v="125" actId="47"/>
        <pc:sldMkLst>
          <pc:docMk/>
          <pc:sldMk cId="372347057" sldId="313"/>
        </pc:sldMkLst>
      </pc:sldChg>
      <pc:sldChg chg="del">
        <pc:chgData name="tanaboon tongbuasirilai" userId="3a6fbbe2-a5cd-4f36-96f1-1e3cf3325333" providerId="ADAL" clId="{52239CD1-260D-4F17-BF4C-C59681810ACB}" dt="2024-01-19T05:09:08.908" v="125" actId="47"/>
        <pc:sldMkLst>
          <pc:docMk/>
          <pc:sldMk cId="3533746076" sldId="314"/>
        </pc:sldMkLst>
      </pc:sldChg>
      <pc:sldChg chg="del">
        <pc:chgData name="tanaboon tongbuasirilai" userId="3a6fbbe2-a5cd-4f36-96f1-1e3cf3325333" providerId="ADAL" clId="{52239CD1-260D-4F17-BF4C-C59681810ACB}" dt="2024-01-19T05:09:08.908" v="125" actId="47"/>
        <pc:sldMkLst>
          <pc:docMk/>
          <pc:sldMk cId="569649265" sldId="315"/>
        </pc:sldMkLst>
      </pc:sldChg>
      <pc:sldChg chg="addSp modSp new mod setBg">
        <pc:chgData name="tanaboon tongbuasirilai" userId="3a6fbbe2-a5cd-4f36-96f1-1e3cf3325333" providerId="ADAL" clId="{52239CD1-260D-4F17-BF4C-C59681810ACB}" dt="2024-01-19T05:59:11.437" v="474" actId="33524"/>
        <pc:sldMkLst>
          <pc:docMk/>
          <pc:sldMk cId="2245444676" sldId="316"/>
        </pc:sldMkLst>
        <pc:spChg chg="mod">
          <ac:chgData name="tanaboon tongbuasirilai" userId="3a6fbbe2-a5cd-4f36-96f1-1e3cf3325333" providerId="ADAL" clId="{52239CD1-260D-4F17-BF4C-C59681810ACB}" dt="2024-01-19T05:39:22.929" v="181" actId="26606"/>
          <ac:spMkLst>
            <pc:docMk/>
            <pc:sldMk cId="2245444676" sldId="316"/>
            <ac:spMk id="2" creationId="{01F88A7F-8FCB-5FB2-7A45-94F0923679C0}"/>
          </ac:spMkLst>
        </pc:spChg>
        <pc:spChg chg="mod">
          <ac:chgData name="tanaboon tongbuasirilai" userId="3a6fbbe2-a5cd-4f36-96f1-1e3cf3325333" providerId="ADAL" clId="{52239CD1-260D-4F17-BF4C-C59681810ACB}" dt="2024-01-19T05:59:11.437" v="474" actId="33524"/>
          <ac:spMkLst>
            <pc:docMk/>
            <pc:sldMk cId="2245444676" sldId="316"/>
            <ac:spMk id="3" creationId="{3F3512F9-B399-1294-5A0D-056B4C30C31E}"/>
          </ac:spMkLst>
        </pc:spChg>
        <pc:spChg chg="add">
          <ac:chgData name="tanaboon tongbuasirilai" userId="3a6fbbe2-a5cd-4f36-96f1-1e3cf3325333" providerId="ADAL" clId="{52239CD1-260D-4F17-BF4C-C59681810ACB}" dt="2024-01-19T05:39:22.929" v="181" actId="26606"/>
          <ac:spMkLst>
            <pc:docMk/>
            <pc:sldMk cId="2245444676" sldId="316"/>
            <ac:spMk id="10" creationId="{245A9F99-D9B1-4094-A2E2-B90AC1DB7B9C}"/>
          </ac:spMkLst>
        </pc:spChg>
        <pc:spChg chg="add">
          <ac:chgData name="tanaboon tongbuasirilai" userId="3a6fbbe2-a5cd-4f36-96f1-1e3cf3325333" providerId="ADAL" clId="{52239CD1-260D-4F17-BF4C-C59681810ACB}" dt="2024-01-19T05:39:22.929" v="181" actId="26606"/>
          <ac:spMkLst>
            <pc:docMk/>
            <pc:sldMk cId="2245444676" sldId="316"/>
            <ac:spMk id="12" creationId="{B7FAF607-473A-4A43-A23D-BBFF5C4117BB}"/>
          </ac:spMkLst>
        </pc:spChg>
        <pc:grpChg chg="add">
          <ac:chgData name="tanaboon tongbuasirilai" userId="3a6fbbe2-a5cd-4f36-96f1-1e3cf3325333" providerId="ADAL" clId="{52239CD1-260D-4F17-BF4C-C59681810ACB}" dt="2024-01-19T05:39:22.929" v="181" actId="26606"/>
          <ac:grpSpMkLst>
            <pc:docMk/>
            <pc:sldMk cId="2245444676" sldId="316"/>
            <ac:grpSpMk id="14" creationId="{C5F6476F-D303-44D3-B30F-1BA348F0F64A}"/>
          </ac:grpSpMkLst>
        </pc:grpChg>
        <pc:picChg chg="add">
          <ac:chgData name="tanaboon tongbuasirilai" userId="3a6fbbe2-a5cd-4f36-96f1-1e3cf3325333" providerId="ADAL" clId="{52239CD1-260D-4F17-BF4C-C59681810ACB}" dt="2024-01-19T05:39:22.929" v="181" actId="26606"/>
          <ac:picMkLst>
            <pc:docMk/>
            <pc:sldMk cId="2245444676" sldId="316"/>
            <ac:picMk id="7" creationId="{DA23E30F-0563-C89E-9479-6A4FAB83210C}"/>
          </ac:picMkLst>
        </pc:picChg>
      </pc:sldChg>
      <pc:sldChg chg="addSp delSp modSp new mod setBg">
        <pc:chgData name="tanaboon tongbuasirilai" userId="3a6fbbe2-a5cd-4f36-96f1-1e3cf3325333" providerId="ADAL" clId="{52239CD1-260D-4F17-BF4C-C59681810ACB}" dt="2024-01-24T14:39:55.056" v="3346" actId="14100"/>
        <pc:sldMkLst>
          <pc:docMk/>
          <pc:sldMk cId="636711849" sldId="317"/>
        </pc:sldMkLst>
        <pc:spChg chg="mod">
          <ac:chgData name="tanaboon tongbuasirilai" userId="3a6fbbe2-a5cd-4f36-96f1-1e3cf3325333" providerId="ADAL" clId="{52239CD1-260D-4F17-BF4C-C59681810ACB}" dt="2024-01-24T14:39:55.056" v="3346" actId="14100"/>
          <ac:spMkLst>
            <pc:docMk/>
            <pc:sldMk cId="636711849" sldId="317"/>
            <ac:spMk id="2" creationId="{405B47B1-62E1-EEC4-C768-6D5C5AC6F2BD}"/>
          </ac:spMkLst>
        </pc:spChg>
        <pc:spChg chg="del">
          <ac:chgData name="tanaboon tongbuasirilai" userId="3a6fbbe2-a5cd-4f36-96f1-1e3cf3325333" providerId="ADAL" clId="{52239CD1-260D-4F17-BF4C-C59681810ACB}" dt="2024-01-19T05:09:27.138" v="154" actId="478"/>
          <ac:spMkLst>
            <pc:docMk/>
            <pc:sldMk cId="636711849" sldId="317"/>
            <ac:spMk id="3" creationId="{AE04E068-616F-6855-3DB9-9D29550A0123}"/>
          </ac:spMkLst>
        </pc:spChg>
        <pc:spChg chg="add del">
          <ac:chgData name="tanaboon tongbuasirilai" userId="3a6fbbe2-a5cd-4f36-96f1-1e3cf3325333" providerId="ADAL" clId="{52239CD1-260D-4F17-BF4C-C59681810ACB}" dt="2024-01-19T05:09:31.178" v="156" actId="22"/>
          <ac:spMkLst>
            <pc:docMk/>
            <pc:sldMk cId="636711849" sldId="317"/>
            <ac:spMk id="5" creationId="{AE492154-2FB2-8762-B907-34BA333BB1C6}"/>
          </ac:spMkLst>
        </pc:spChg>
        <pc:spChg chg="add mod">
          <ac:chgData name="tanaboon tongbuasirilai" userId="3a6fbbe2-a5cd-4f36-96f1-1e3cf3325333" providerId="ADAL" clId="{52239CD1-260D-4F17-BF4C-C59681810ACB}" dt="2024-01-24T11:51:47.893" v="2949" actId="20577"/>
          <ac:spMkLst>
            <pc:docMk/>
            <pc:sldMk cId="636711849" sldId="317"/>
            <ac:spMk id="7" creationId="{07E83B07-953B-A32D-2E1D-171C31D94606}"/>
          </ac:spMkLst>
        </pc:spChg>
        <pc:spChg chg="add">
          <ac:chgData name="tanaboon tongbuasirilai" userId="3a6fbbe2-a5cd-4f36-96f1-1e3cf3325333" providerId="ADAL" clId="{52239CD1-260D-4F17-BF4C-C59681810ACB}" dt="2024-01-24T11:51:40.904" v="2946" actId="26606"/>
          <ac:spMkLst>
            <pc:docMk/>
            <pc:sldMk cId="636711849" sldId="317"/>
            <ac:spMk id="13" creationId="{F13C74B1-5B17-4795-BED0-7140497B445A}"/>
          </ac:spMkLst>
        </pc:spChg>
        <pc:spChg chg="add">
          <ac:chgData name="tanaboon tongbuasirilai" userId="3a6fbbe2-a5cd-4f36-96f1-1e3cf3325333" providerId="ADAL" clId="{52239CD1-260D-4F17-BF4C-C59681810ACB}" dt="2024-01-24T11:51:40.904" v="2946" actId="26606"/>
          <ac:spMkLst>
            <pc:docMk/>
            <pc:sldMk cId="636711849" sldId="317"/>
            <ac:spMk id="15" creationId="{D4974D33-8DC5-464E-8C6D-BE58F0669C17}"/>
          </ac:spMkLst>
        </pc:spChg>
        <pc:picChg chg="add">
          <ac:chgData name="tanaboon tongbuasirilai" userId="3a6fbbe2-a5cd-4f36-96f1-1e3cf3325333" providerId="ADAL" clId="{52239CD1-260D-4F17-BF4C-C59681810ACB}" dt="2024-01-24T11:51:40.904" v="2946" actId="26606"/>
          <ac:picMkLst>
            <pc:docMk/>
            <pc:sldMk cId="636711849" sldId="317"/>
            <ac:picMk id="9" creationId="{2D5DEFD1-E60D-8F79-F0C7-921A076118C9}"/>
          </ac:picMkLst>
        </pc:picChg>
      </pc:sldChg>
      <pc:sldChg chg="addSp delSp modSp new mod setBg">
        <pc:chgData name="tanaboon tongbuasirilai" userId="3a6fbbe2-a5cd-4f36-96f1-1e3cf3325333" providerId="ADAL" clId="{52239CD1-260D-4F17-BF4C-C59681810ACB}" dt="2024-01-19T06:23:17.353" v="486" actId="1076"/>
        <pc:sldMkLst>
          <pc:docMk/>
          <pc:sldMk cId="1016505770" sldId="318"/>
        </pc:sldMkLst>
        <pc:spChg chg="mod">
          <ac:chgData name="tanaboon tongbuasirilai" userId="3a6fbbe2-a5cd-4f36-96f1-1e3cf3325333" providerId="ADAL" clId="{52239CD1-260D-4F17-BF4C-C59681810ACB}" dt="2024-01-19T05:59:00.609" v="473" actId="26606"/>
          <ac:spMkLst>
            <pc:docMk/>
            <pc:sldMk cId="1016505770" sldId="318"/>
            <ac:spMk id="2" creationId="{BBA8B9CF-64AA-9C41-6EF0-4C09298AFE1D}"/>
          </ac:spMkLst>
        </pc:spChg>
        <pc:spChg chg="mod">
          <ac:chgData name="tanaboon tongbuasirilai" userId="3a6fbbe2-a5cd-4f36-96f1-1e3cf3325333" providerId="ADAL" clId="{52239CD1-260D-4F17-BF4C-C59681810ACB}" dt="2024-01-19T05:59:00.609" v="473" actId="26606"/>
          <ac:spMkLst>
            <pc:docMk/>
            <pc:sldMk cId="1016505770" sldId="318"/>
            <ac:spMk id="3" creationId="{3B6A9A60-0A86-5AB3-5889-B94A242D13DA}"/>
          </ac:spMkLst>
        </pc:spChg>
        <pc:spChg chg="add del">
          <ac:chgData name="tanaboon tongbuasirilai" userId="3a6fbbe2-a5cd-4f36-96f1-1e3cf3325333" providerId="ADAL" clId="{52239CD1-260D-4F17-BF4C-C59681810ACB}" dt="2024-01-19T06:23:07.157" v="477" actId="22"/>
          <ac:spMkLst>
            <pc:docMk/>
            <pc:sldMk cId="1016505770" sldId="318"/>
            <ac:spMk id="6" creationId="{B729826C-BF5C-CF43-A871-2B687103D49D}"/>
          </ac:spMkLst>
        </pc:spChg>
        <pc:spChg chg="add mod">
          <ac:chgData name="tanaboon tongbuasirilai" userId="3a6fbbe2-a5cd-4f36-96f1-1e3cf3325333" providerId="ADAL" clId="{52239CD1-260D-4F17-BF4C-C59681810ACB}" dt="2024-01-19T06:23:17.353" v="486" actId="1076"/>
          <ac:spMkLst>
            <pc:docMk/>
            <pc:sldMk cId="1016505770" sldId="318"/>
            <ac:spMk id="8" creationId="{671E0215-9AA1-B85A-0245-A6BDD7EBFD01}"/>
          </ac:spMkLst>
        </pc:spChg>
        <pc:spChg chg="add">
          <ac:chgData name="tanaboon tongbuasirilai" userId="3a6fbbe2-a5cd-4f36-96f1-1e3cf3325333" providerId="ADAL" clId="{52239CD1-260D-4F17-BF4C-C59681810ACB}" dt="2024-01-19T05:59:00.609" v="473" actId="26606"/>
          <ac:spMkLst>
            <pc:docMk/>
            <pc:sldMk cId="1016505770" sldId="318"/>
            <ac:spMk id="9" creationId="{2C61293E-6EBE-43EF-A52C-9BEBFD7679D4}"/>
          </ac:spMkLst>
        </pc:spChg>
        <pc:spChg chg="add">
          <ac:chgData name="tanaboon tongbuasirilai" userId="3a6fbbe2-a5cd-4f36-96f1-1e3cf3325333" providerId="ADAL" clId="{52239CD1-260D-4F17-BF4C-C59681810ACB}" dt="2024-01-19T05:59:00.609" v="473" actId="26606"/>
          <ac:spMkLst>
            <pc:docMk/>
            <pc:sldMk cId="1016505770" sldId="318"/>
            <ac:spMk id="11" creationId="{21540236-BFD5-4A9D-8840-4703E7F76825}"/>
          </ac:spMkLst>
        </pc:spChg>
        <pc:picChg chg="add">
          <ac:chgData name="tanaboon tongbuasirilai" userId="3a6fbbe2-a5cd-4f36-96f1-1e3cf3325333" providerId="ADAL" clId="{52239CD1-260D-4F17-BF4C-C59681810ACB}" dt="2024-01-19T05:59:00.609" v="473" actId="26606"/>
          <ac:picMkLst>
            <pc:docMk/>
            <pc:sldMk cId="1016505770" sldId="318"/>
            <ac:picMk id="5" creationId="{C7CA6BF9-8FF0-9DB0-6129-6B07704BC891}"/>
          </ac:picMkLst>
        </pc:picChg>
      </pc:sldChg>
      <pc:sldChg chg="addSp delSp modSp new mod setBg">
        <pc:chgData name="tanaboon tongbuasirilai" userId="3a6fbbe2-a5cd-4f36-96f1-1e3cf3325333" providerId="ADAL" clId="{52239CD1-260D-4F17-BF4C-C59681810ACB}" dt="2024-01-19T06:37:49.011" v="721" actId="20577"/>
        <pc:sldMkLst>
          <pc:docMk/>
          <pc:sldMk cId="2107955204" sldId="319"/>
        </pc:sldMkLst>
        <pc:spChg chg="mod">
          <ac:chgData name="tanaboon tongbuasirilai" userId="3a6fbbe2-a5cd-4f36-96f1-1e3cf3325333" providerId="ADAL" clId="{52239CD1-260D-4F17-BF4C-C59681810ACB}" dt="2024-01-19T06:33:20.760" v="502" actId="26606"/>
          <ac:spMkLst>
            <pc:docMk/>
            <pc:sldMk cId="2107955204" sldId="319"/>
            <ac:spMk id="2" creationId="{34476E3E-CDD7-C80A-02B2-E5C95EFB4AB2}"/>
          </ac:spMkLst>
        </pc:spChg>
        <pc:spChg chg="del">
          <ac:chgData name="tanaboon tongbuasirilai" userId="3a6fbbe2-a5cd-4f36-96f1-1e3cf3325333" providerId="ADAL" clId="{52239CD1-260D-4F17-BF4C-C59681810ACB}" dt="2024-01-19T06:33:11.609" v="499" actId="478"/>
          <ac:spMkLst>
            <pc:docMk/>
            <pc:sldMk cId="2107955204" sldId="319"/>
            <ac:spMk id="3" creationId="{7F6581A1-CD34-53BF-A80A-19B457794788}"/>
          </ac:spMkLst>
        </pc:spChg>
        <pc:spChg chg="add mod">
          <ac:chgData name="tanaboon tongbuasirilai" userId="3a6fbbe2-a5cd-4f36-96f1-1e3cf3325333" providerId="ADAL" clId="{52239CD1-260D-4F17-BF4C-C59681810ACB}" dt="2024-01-19T06:33:51.323" v="551" actId="13822"/>
          <ac:spMkLst>
            <pc:docMk/>
            <pc:sldMk cId="2107955204" sldId="319"/>
            <ac:spMk id="8" creationId="{0043B330-D650-A498-E151-FDD698C8D7D3}"/>
          </ac:spMkLst>
        </pc:spChg>
        <pc:spChg chg="add mod">
          <ac:chgData name="tanaboon tongbuasirilai" userId="3a6fbbe2-a5cd-4f36-96f1-1e3cf3325333" providerId="ADAL" clId="{52239CD1-260D-4F17-BF4C-C59681810ACB}" dt="2024-01-19T06:37:49.011" v="721" actId="20577"/>
          <ac:spMkLst>
            <pc:docMk/>
            <pc:sldMk cId="2107955204" sldId="319"/>
            <ac:spMk id="13" creationId="{29238C66-BF98-1E5B-09EA-C7F0E48DCC01}"/>
          </ac:spMkLst>
        </pc:spChg>
        <pc:spChg chg="add mod">
          <ac:chgData name="tanaboon tongbuasirilai" userId="3a6fbbe2-a5cd-4f36-96f1-1e3cf3325333" providerId="ADAL" clId="{52239CD1-260D-4F17-BF4C-C59681810ACB}" dt="2024-01-19T06:36:22.811" v="601"/>
          <ac:spMkLst>
            <pc:docMk/>
            <pc:sldMk cId="2107955204" sldId="319"/>
            <ac:spMk id="14" creationId="{6A68C8B0-FE96-D15F-206D-47D18A322571}"/>
          </ac:spMkLst>
        </pc:spChg>
        <pc:picChg chg="add mod">
          <ac:chgData name="tanaboon tongbuasirilai" userId="3a6fbbe2-a5cd-4f36-96f1-1e3cf3325333" providerId="ADAL" clId="{52239CD1-260D-4F17-BF4C-C59681810ACB}" dt="2024-01-19T06:33:30.124" v="504" actId="27614"/>
          <ac:picMkLst>
            <pc:docMk/>
            <pc:sldMk cId="2107955204" sldId="319"/>
            <ac:picMk id="5" creationId="{B2B07B10-7D9B-7BD3-ED2F-7790A567484A}"/>
          </ac:picMkLst>
        </pc:picChg>
        <pc:cxnChg chg="add mod">
          <ac:chgData name="tanaboon tongbuasirilai" userId="3a6fbbe2-a5cd-4f36-96f1-1e3cf3325333" providerId="ADAL" clId="{52239CD1-260D-4F17-BF4C-C59681810ACB}" dt="2024-01-19T06:33:58.371" v="552" actId="1582"/>
          <ac:cxnSpMkLst>
            <pc:docMk/>
            <pc:sldMk cId="2107955204" sldId="319"/>
            <ac:cxnSpMk id="7" creationId="{0CD5240E-B287-6AEB-90D6-E75DF3B2B808}"/>
          </ac:cxnSpMkLst>
        </pc:cxnChg>
        <pc:cxnChg chg="add">
          <ac:chgData name="tanaboon tongbuasirilai" userId="3a6fbbe2-a5cd-4f36-96f1-1e3cf3325333" providerId="ADAL" clId="{52239CD1-260D-4F17-BF4C-C59681810ACB}" dt="2024-01-19T06:33:20.760" v="502" actId="26606"/>
          <ac:cxnSpMkLst>
            <pc:docMk/>
            <pc:sldMk cId="2107955204" sldId="319"/>
            <ac:cxnSpMk id="10" creationId="{192712F8-36FA-35DF-0CE8-4098D93322A3}"/>
          </ac:cxnSpMkLst>
        </pc:cxnChg>
        <pc:cxnChg chg="add mod">
          <ac:chgData name="tanaboon tongbuasirilai" userId="3a6fbbe2-a5cd-4f36-96f1-1e3cf3325333" providerId="ADAL" clId="{52239CD1-260D-4F17-BF4C-C59681810ACB}" dt="2024-01-19T06:36:33.775" v="605" actId="14100"/>
          <ac:cxnSpMkLst>
            <pc:docMk/>
            <pc:sldMk cId="2107955204" sldId="319"/>
            <ac:cxnSpMk id="11" creationId="{436573F9-DC0F-88F4-585B-F926DC1FCE33}"/>
          </ac:cxnSpMkLst>
        </pc:cxnChg>
        <pc:cxnChg chg="add">
          <ac:chgData name="tanaboon tongbuasirilai" userId="3a6fbbe2-a5cd-4f36-96f1-1e3cf3325333" providerId="ADAL" clId="{52239CD1-260D-4F17-BF4C-C59681810ACB}" dt="2024-01-19T06:33:20.760" v="502" actId="26606"/>
          <ac:cxnSpMkLst>
            <pc:docMk/>
            <pc:sldMk cId="2107955204" sldId="319"/>
            <ac:cxnSpMk id="12" creationId="{AF9469B9-6468-5B6A-E832-8D4590388432}"/>
          </ac:cxnSpMkLst>
        </pc:cxnChg>
      </pc:sldChg>
      <pc:sldChg chg="addSp delSp modSp new mod ord">
        <pc:chgData name="tanaboon tongbuasirilai" userId="3a6fbbe2-a5cd-4f36-96f1-1e3cf3325333" providerId="ADAL" clId="{52239CD1-260D-4F17-BF4C-C59681810ACB}" dt="2024-01-24T03:26:56.699" v="1764"/>
        <pc:sldMkLst>
          <pc:docMk/>
          <pc:sldMk cId="1495713543" sldId="320"/>
        </pc:sldMkLst>
        <pc:spChg chg="mod">
          <ac:chgData name="tanaboon tongbuasirilai" userId="3a6fbbe2-a5cd-4f36-96f1-1e3cf3325333" providerId="ADAL" clId="{52239CD1-260D-4F17-BF4C-C59681810ACB}" dt="2024-01-19T06:43:37.807" v="779" actId="17032"/>
          <ac:spMkLst>
            <pc:docMk/>
            <pc:sldMk cId="1495713543" sldId="320"/>
            <ac:spMk id="2" creationId="{F99E1B02-F7E5-6222-36FF-CF39CD58FD08}"/>
          </ac:spMkLst>
        </pc:spChg>
        <pc:spChg chg="add del mod">
          <ac:chgData name="tanaboon tongbuasirilai" userId="3a6fbbe2-a5cd-4f36-96f1-1e3cf3325333" providerId="ADAL" clId="{52239CD1-260D-4F17-BF4C-C59681810ACB}" dt="2024-01-19T06:46:04.305" v="847" actId="20577"/>
          <ac:spMkLst>
            <pc:docMk/>
            <pc:sldMk cId="1495713543" sldId="320"/>
            <ac:spMk id="3" creationId="{842B1767-DAD7-393F-215D-319646C2B91A}"/>
          </ac:spMkLst>
        </pc:spChg>
        <pc:spChg chg="add mod">
          <ac:chgData name="tanaboon tongbuasirilai" userId="3a6fbbe2-a5cd-4f36-96f1-1e3cf3325333" providerId="ADAL" clId="{52239CD1-260D-4F17-BF4C-C59681810ACB}" dt="2024-01-19T06:40:30.746" v="726"/>
          <ac:spMkLst>
            <pc:docMk/>
            <pc:sldMk cId="1495713543" sldId="320"/>
            <ac:spMk id="4" creationId="{4CAF44AC-73DE-B884-CC9B-4E30BFE9FD0A}"/>
          </ac:spMkLst>
        </pc:spChg>
        <pc:spChg chg="add del">
          <ac:chgData name="tanaboon tongbuasirilai" userId="3a6fbbe2-a5cd-4f36-96f1-1e3cf3325333" providerId="ADAL" clId="{52239CD1-260D-4F17-BF4C-C59681810ACB}" dt="2024-01-19T06:42:16.785" v="768" actId="22"/>
          <ac:spMkLst>
            <pc:docMk/>
            <pc:sldMk cId="1495713543" sldId="320"/>
            <ac:spMk id="10" creationId="{068E931A-5719-915C-59B4-72F0D55E2588}"/>
          </ac:spMkLst>
        </pc:spChg>
        <pc:spChg chg="add mod">
          <ac:chgData name="tanaboon tongbuasirilai" userId="3a6fbbe2-a5cd-4f36-96f1-1e3cf3325333" providerId="ADAL" clId="{52239CD1-260D-4F17-BF4C-C59681810ACB}" dt="2024-01-19T06:42:24.412" v="774" actId="1076"/>
          <ac:spMkLst>
            <pc:docMk/>
            <pc:sldMk cId="1495713543" sldId="320"/>
            <ac:spMk id="12" creationId="{E3B7E922-7993-5EE9-D737-73B1273B1A20}"/>
          </ac:spMkLst>
        </pc:spChg>
        <pc:picChg chg="add del mod">
          <ac:chgData name="tanaboon tongbuasirilai" userId="3a6fbbe2-a5cd-4f36-96f1-1e3cf3325333" providerId="ADAL" clId="{52239CD1-260D-4F17-BF4C-C59681810ACB}" dt="2024-01-19T06:44:15.562" v="802" actId="478"/>
          <ac:picMkLst>
            <pc:docMk/>
            <pc:sldMk cId="1495713543" sldId="320"/>
            <ac:picMk id="6" creationId="{90BCA9A6-E013-31F2-48CB-587652826D4E}"/>
          </ac:picMkLst>
        </pc:picChg>
        <pc:picChg chg="add del mod">
          <ac:chgData name="tanaboon tongbuasirilai" userId="3a6fbbe2-a5cd-4f36-96f1-1e3cf3325333" providerId="ADAL" clId="{52239CD1-260D-4F17-BF4C-C59681810ACB}" dt="2024-01-19T06:45:37.121" v="841" actId="478"/>
          <ac:picMkLst>
            <pc:docMk/>
            <pc:sldMk cId="1495713543" sldId="320"/>
            <ac:picMk id="8" creationId="{7D5609F1-A616-5737-1BCF-074DEF557DE0}"/>
          </ac:picMkLst>
        </pc:picChg>
      </pc:sldChg>
      <pc:sldChg chg="addSp delSp modSp new mod ord">
        <pc:chgData name="tanaboon tongbuasirilai" userId="3a6fbbe2-a5cd-4f36-96f1-1e3cf3325333" providerId="ADAL" clId="{52239CD1-260D-4F17-BF4C-C59681810ACB}" dt="2024-01-19T12:41:23.289" v="1590"/>
        <pc:sldMkLst>
          <pc:docMk/>
          <pc:sldMk cId="339264090" sldId="321"/>
        </pc:sldMkLst>
        <pc:spChg chg="mod">
          <ac:chgData name="tanaboon tongbuasirilai" userId="3a6fbbe2-a5cd-4f36-96f1-1e3cf3325333" providerId="ADAL" clId="{52239CD1-260D-4F17-BF4C-C59681810ACB}" dt="2024-01-19T12:40:53.925" v="1588" actId="13822"/>
          <ac:spMkLst>
            <pc:docMk/>
            <pc:sldMk cId="339264090" sldId="321"/>
            <ac:spMk id="2" creationId="{A4356321-96AB-6A76-279E-5D689B16C14C}"/>
          </ac:spMkLst>
        </pc:spChg>
        <pc:spChg chg="del">
          <ac:chgData name="tanaboon tongbuasirilai" userId="3a6fbbe2-a5cd-4f36-96f1-1e3cf3325333" providerId="ADAL" clId="{52239CD1-260D-4F17-BF4C-C59681810ACB}" dt="2024-01-19T12:34:20.529" v="1514" actId="478"/>
          <ac:spMkLst>
            <pc:docMk/>
            <pc:sldMk cId="339264090" sldId="321"/>
            <ac:spMk id="3" creationId="{C17B3D49-2777-8664-4769-1CCF9E9BE31A}"/>
          </ac:spMkLst>
        </pc:spChg>
        <pc:spChg chg="add mod">
          <ac:chgData name="tanaboon tongbuasirilai" userId="3a6fbbe2-a5cd-4f36-96f1-1e3cf3325333" providerId="ADAL" clId="{52239CD1-260D-4F17-BF4C-C59681810ACB}" dt="2024-01-19T12:38:53.267" v="1564" actId="1076"/>
          <ac:spMkLst>
            <pc:docMk/>
            <pc:sldMk cId="339264090" sldId="321"/>
            <ac:spMk id="8" creationId="{AB42FE42-2018-B3E1-3CF6-A6D352F69150}"/>
          </ac:spMkLst>
        </pc:spChg>
        <pc:spChg chg="add mod">
          <ac:chgData name="tanaboon tongbuasirilai" userId="3a6fbbe2-a5cd-4f36-96f1-1e3cf3325333" providerId="ADAL" clId="{52239CD1-260D-4F17-BF4C-C59681810ACB}" dt="2024-01-19T12:38:55.347" v="1565" actId="1076"/>
          <ac:spMkLst>
            <pc:docMk/>
            <pc:sldMk cId="339264090" sldId="321"/>
            <ac:spMk id="9" creationId="{272C7567-5FB1-9E7F-B2D5-40CBCC09BA34}"/>
          </ac:spMkLst>
        </pc:spChg>
        <pc:spChg chg="add mod">
          <ac:chgData name="tanaboon tongbuasirilai" userId="3a6fbbe2-a5cd-4f36-96f1-1e3cf3325333" providerId="ADAL" clId="{52239CD1-260D-4F17-BF4C-C59681810ACB}" dt="2024-01-19T12:38:51.441" v="1563" actId="1076"/>
          <ac:spMkLst>
            <pc:docMk/>
            <pc:sldMk cId="339264090" sldId="321"/>
            <ac:spMk id="12" creationId="{65D7DEAA-452C-3A07-C9DC-1F502B1C7073}"/>
          </ac:spMkLst>
        </pc:spChg>
        <pc:spChg chg="add mod">
          <ac:chgData name="tanaboon tongbuasirilai" userId="3a6fbbe2-a5cd-4f36-96f1-1e3cf3325333" providerId="ADAL" clId="{52239CD1-260D-4F17-BF4C-C59681810ACB}" dt="2024-01-19T12:39:08.068" v="1587" actId="1076"/>
          <ac:spMkLst>
            <pc:docMk/>
            <pc:sldMk cId="339264090" sldId="321"/>
            <ac:spMk id="13" creationId="{FDD5530A-CF5F-AB9F-5651-A9192F50BF6B}"/>
          </ac:spMkLst>
        </pc:spChg>
        <pc:picChg chg="add mod">
          <ac:chgData name="tanaboon tongbuasirilai" userId="3a6fbbe2-a5cd-4f36-96f1-1e3cf3325333" providerId="ADAL" clId="{52239CD1-260D-4F17-BF4C-C59681810ACB}" dt="2024-01-19T12:34:51.942" v="1519" actId="1076"/>
          <ac:picMkLst>
            <pc:docMk/>
            <pc:sldMk cId="339264090" sldId="321"/>
            <ac:picMk id="5" creationId="{45A26540-A6B3-069D-4096-6DA384D619CF}"/>
          </ac:picMkLst>
        </pc:picChg>
        <pc:picChg chg="add mod">
          <ac:chgData name="tanaboon tongbuasirilai" userId="3a6fbbe2-a5cd-4f36-96f1-1e3cf3325333" providerId="ADAL" clId="{52239CD1-260D-4F17-BF4C-C59681810ACB}" dt="2024-01-19T12:38:16.366" v="1557" actId="1076"/>
          <ac:picMkLst>
            <pc:docMk/>
            <pc:sldMk cId="339264090" sldId="321"/>
            <ac:picMk id="7" creationId="{FE40E991-2470-C6C2-1E45-26DD4D8DF0FF}"/>
          </ac:picMkLst>
        </pc:picChg>
        <pc:picChg chg="add mod">
          <ac:chgData name="tanaboon tongbuasirilai" userId="3a6fbbe2-a5cd-4f36-96f1-1e3cf3325333" providerId="ADAL" clId="{52239CD1-260D-4F17-BF4C-C59681810ACB}" dt="2024-01-19T12:37:56.203" v="1553" actId="14861"/>
          <ac:picMkLst>
            <pc:docMk/>
            <pc:sldMk cId="339264090" sldId="321"/>
            <ac:picMk id="11" creationId="{913420B6-505A-029A-A69D-1739F3B55DBF}"/>
          </ac:picMkLst>
        </pc:picChg>
      </pc:sldChg>
      <pc:sldChg chg="addSp modSp new mod setBg">
        <pc:chgData name="tanaboon tongbuasirilai" userId="3a6fbbe2-a5cd-4f36-96f1-1e3cf3325333" providerId="ADAL" clId="{52239CD1-260D-4F17-BF4C-C59681810ACB}" dt="2024-01-19T10:51:20.134" v="897" actId="113"/>
        <pc:sldMkLst>
          <pc:docMk/>
          <pc:sldMk cId="2582658512" sldId="322"/>
        </pc:sldMkLst>
        <pc:spChg chg="mod">
          <ac:chgData name="tanaboon tongbuasirilai" userId="3a6fbbe2-a5cd-4f36-96f1-1e3cf3325333" providerId="ADAL" clId="{52239CD1-260D-4F17-BF4C-C59681810ACB}" dt="2024-01-19T10:51:13.375" v="895" actId="26606"/>
          <ac:spMkLst>
            <pc:docMk/>
            <pc:sldMk cId="2582658512" sldId="322"/>
            <ac:spMk id="2" creationId="{61E397B9-E82E-5D99-7351-9662B68C4786}"/>
          </ac:spMkLst>
        </pc:spChg>
        <pc:spChg chg="mod">
          <ac:chgData name="tanaboon tongbuasirilai" userId="3a6fbbe2-a5cd-4f36-96f1-1e3cf3325333" providerId="ADAL" clId="{52239CD1-260D-4F17-BF4C-C59681810ACB}" dt="2024-01-19T10:51:20.134" v="897" actId="113"/>
          <ac:spMkLst>
            <pc:docMk/>
            <pc:sldMk cId="2582658512" sldId="322"/>
            <ac:spMk id="3" creationId="{C58465EB-9B9C-670F-23A5-CE80682468AC}"/>
          </ac:spMkLst>
        </pc:spChg>
        <pc:spChg chg="add">
          <ac:chgData name="tanaboon tongbuasirilai" userId="3a6fbbe2-a5cd-4f36-96f1-1e3cf3325333" providerId="ADAL" clId="{52239CD1-260D-4F17-BF4C-C59681810ACB}" dt="2024-01-19T10:51:13.375" v="895" actId="26606"/>
          <ac:spMkLst>
            <pc:docMk/>
            <pc:sldMk cId="2582658512" sldId="322"/>
            <ac:spMk id="9" creationId="{9F7D5CDA-D291-4307-BF55-1381FED29634}"/>
          </ac:spMkLst>
        </pc:spChg>
        <pc:picChg chg="add">
          <ac:chgData name="tanaboon tongbuasirilai" userId="3a6fbbe2-a5cd-4f36-96f1-1e3cf3325333" providerId="ADAL" clId="{52239CD1-260D-4F17-BF4C-C59681810ACB}" dt="2024-01-19T10:51:13.375" v="895" actId="26606"/>
          <ac:picMkLst>
            <pc:docMk/>
            <pc:sldMk cId="2582658512" sldId="322"/>
            <ac:picMk id="5" creationId="{17413864-840D-2E9C-9273-5A0D4BEB523B}"/>
          </ac:picMkLst>
        </pc:picChg>
      </pc:sldChg>
      <pc:sldChg chg="addSp delSp modSp new mod">
        <pc:chgData name="tanaboon tongbuasirilai" userId="3a6fbbe2-a5cd-4f36-96f1-1e3cf3325333" providerId="ADAL" clId="{52239CD1-260D-4F17-BF4C-C59681810ACB}" dt="2024-01-19T11:23:56.815" v="1136" actId="1076"/>
        <pc:sldMkLst>
          <pc:docMk/>
          <pc:sldMk cId="4010765393" sldId="323"/>
        </pc:sldMkLst>
        <pc:spChg chg="mod">
          <ac:chgData name="tanaboon tongbuasirilai" userId="3a6fbbe2-a5cd-4f36-96f1-1e3cf3325333" providerId="ADAL" clId="{52239CD1-260D-4F17-BF4C-C59681810ACB}" dt="2024-01-19T11:04:46.821" v="930" actId="1076"/>
          <ac:spMkLst>
            <pc:docMk/>
            <pc:sldMk cId="4010765393" sldId="323"/>
            <ac:spMk id="2" creationId="{BB73B0A2-C3C3-0AB4-1F6F-D3AC6BD222E6}"/>
          </ac:spMkLst>
        </pc:spChg>
        <pc:spChg chg="del">
          <ac:chgData name="tanaboon tongbuasirilai" userId="3a6fbbe2-a5cd-4f36-96f1-1e3cf3325333" providerId="ADAL" clId="{52239CD1-260D-4F17-BF4C-C59681810ACB}" dt="2024-01-19T11:03:46.466" v="915" actId="478"/>
          <ac:spMkLst>
            <pc:docMk/>
            <pc:sldMk cId="4010765393" sldId="323"/>
            <ac:spMk id="3" creationId="{E645D062-E481-AA92-C93A-8F0EE485FC85}"/>
          </ac:spMkLst>
        </pc:spChg>
        <pc:spChg chg="add mod ord">
          <ac:chgData name="tanaboon tongbuasirilai" userId="3a6fbbe2-a5cd-4f36-96f1-1e3cf3325333" providerId="ADAL" clId="{52239CD1-260D-4F17-BF4C-C59681810ACB}" dt="2024-01-19T11:14:26.134" v="950" actId="1076"/>
          <ac:spMkLst>
            <pc:docMk/>
            <pc:sldMk cId="4010765393" sldId="323"/>
            <ac:spMk id="4" creationId="{69CA5A34-A222-DC64-B1C6-8CFE3917E1FB}"/>
          </ac:spMkLst>
        </pc:spChg>
        <pc:spChg chg="add mod">
          <ac:chgData name="tanaboon tongbuasirilai" userId="3a6fbbe2-a5cd-4f36-96f1-1e3cf3325333" providerId="ADAL" clId="{52239CD1-260D-4F17-BF4C-C59681810ACB}" dt="2024-01-19T11:14:26.134" v="950" actId="1076"/>
          <ac:spMkLst>
            <pc:docMk/>
            <pc:sldMk cId="4010765393" sldId="323"/>
            <ac:spMk id="5" creationId="{2EEC11AC-3C62-5BEB-CC44-76B264139E58}"/>
          </ac:spMkLst>
        </pc:spChg>
        <pc:spChg chg="add mod">
          <ac:chgData name="tanaboon tongbuasirilai" userId="3a6fbbe2-a5cd-4f36-96f1-1e3cf3325333" providerId="ADAL" clId="{52239CD1-260D-4F17-BF4C-C59681810ACB}" dt="2024-01-19T11:20:26.975" v="998" actId="1076"/>
          <ac:spMkLst>
            <pc:docMk/>
            <pc:sldMk cId="4010765393" sldId="323"/>
            <ac:spMk id="12" creationId="{A58B0C91-DA2B-75FF-0E39-3FE472D1EF4E}"/>
          </ac:spMkLst>
        </pc:spChg>
        <pc:spChg chg="add mod">
          <ac:chgData name="tanaboon tongbuasirilai" userId="3a6fbbe2-a5cd-4f36-96f1-1e3cf3325333" providerId="ADAL" clId="{52239CD1-260D-4F17-BF4C-C59681810ACB}" dt="2024-01-19T11:23:56.815" v="1136" actId="1076"/>
          <ac:spMkLst>
            <pc:docMk/>
            <pc:sldMk cId="4010765393" sldId="323"/>
            <ac:spMk id="13" creationId="{E02B27C8-6568-4F7F-5C3D-2C76DD273F7F}"/>
          </ac:spMkLst>
        </pc:spChg>
        <pc:picChg chg="add mod">
          <ac:chgData name="tanaboon tongbuasirilai" userId="3a6fbbe2-a5cd-4f36-96f1-1e3cf3325333" providerId="ADAL" clId="{52239CD1-260D-4F17-BF4C-C59681810ACB}" dt="2024-01-19T11:21:43.985" v="1078" actId="1076"/>
          <ac:picMkLst>
            <pc:docMk/>
            <pc:sldMk cId="4010765393" sldId="323"/>
            <ac:picMk id="7" creationId="{C94BF80B-5985-DDE1-D913-40A63A187B0D}"/>
          </ac:picMkLst>
        </pc:picChg>
        <pc:picChg chg="add del mod">
          <ac:chgData name="tanaboon tongbuasirilai" userId="3a6fbbe2-a5cd-4f36-96f1-1e3cf3325333" providerId="ADAL" clId="{52239CD1-260D-4F17-BF4C-C59681810ACB}" dt="2024-01-19T11:21:43.985" v="1078" actId="1076"/>
          <ac:picMkLst>
            <pc:docMk/>
            <pc:sldMk cId="4010765393" sldId="323"/>
            <ac:picMk id="9" creationId="{E59E739C-ED42-80C5-D8EB-F72997C9A048}"/>
          </ac:picMkLst>
        </pc:picChg>
        <pc:picChg chg="add mod">
          <ac:chgData name="tanaboon tongbuasirilai" userId="3a6fbbe2-a5cd-4f36-96f1-1e3cf3325333" providerId="ADAL" clId="{52239CD1-260D-4F17-BF4C-C59681810ACB}" dt="2024-01-19T11:20:36.957" v="1000" actId="1076"/>
          <ac:picMkLst>
            <pc:docMk/>
            <pc:sldMk cId="4010765393" sldId="323"/>
            <ac:picMk id="11" creationId="{B0F59640-A40F-CC6B-4BCE-23226495868F}"/>
          </ac:picMkLst>
        </pc:picChg>
      </pc:sldChg>
      <pc:sldChg chg="addSp delSp modSp new mod">
        <pc:chgData name="tanaboon tongbuasirilai" userId="3a6fbbe2-a5cd-4f36-96f1-1e3cf3325333" providerId="ADAL" clId="{52239CD1-260D-4F17-BF4C-C59681810ACB}" dt="2024-01-19T12:41:43.068" v="1629" actId="1076"/>
        <pc:sldMkLst>
          <pc:docMk/>
          <pc:sldMk cId="1871790898" sldId="324"/>
        </pc:sldMkLst>
        <pc:spChg chg="mod">
          <ac:chgData name="tanaboon tongbuasirilai" userId="3a6fbbe2-a5cd-4f36-96f1-1e3cf3325333" providerId="ADAL" clId="{52239CD1-260D-4F17-BF4C-C59681810ACB}" dt="2024-01-19T11:23:51.111" v="1133" actId="20577"/>
          <ac:spMkLst>
            <pc:docMk/>
            <pc:sldMk cId="1871790898" sldId="324"/>
            <ac:spMk id="2" creationId="{A086C017-568B-DB40-37A2-67E92691F1F5}"/>
          </ac:spMkLst>
        </pc:spChg>
        <pc:spChg chg="del">
          <ac:chgData name="tanaboon tongbuasirilai" userId="3a6fbbe2-a5cd-4f36-96f1-1e3cf3325333" providerId="ADAL" clId="{52239CD1-260D-4F17-BF4C-C59681810ACB}" dt="2024-01-19T11:23:53.983" v="1134" actId="478"/>
          <ac:spMkLst>
            <pc:docMk/>
            <pc:sldMk cId="1871790898" sldId="324"/>
            <ac:spMk id="3" creationId="{AAFC14CF-56DB-0D48-9CD5-D58FF84042D7}"/>
          </ac:spMkLst>
        </pc:spChg>
        <pc:spChg chg="add mod">
          <ac:chgData name="tanaboon tongbuasirilai" userId="3a6fbbe2-a5cd-4f36-96f1-1e3cf3325333" providerId="ADAL" clId="{52239CD1-260D-4F17-BF4C-C59681810ACB}" dt="2024-01-19T12:41:37.864" v="1627" actId="1037"/>
          <ac:spMkLst>
            <pc:docMk/>
            <pc:sldMk cId="1871790898" sldId="324"/>
            <ac:spMk id="4" creationId="{211B4C78-D208-D513-C97F-B4F176CB13FC}"/>
          </ac:spMkLst>
        </pc:spChg>
        <pc:spChg chg="add mod">
          <ac:chgData name="tanaboon tongbuasirilai" userId="3a6fbbe2-a5cd-4f36-96f1-1e3cf3325333" providerId="ADAL" clId="{52239CD1-260D-4F17-BF4C-C59681810ACB}" dt="2024-01-19T12:41:37.864" v="1627" actId="1037"/>
          <ac:spMkLst>
            <pc:docMk/>
            <pc:sldMk cId="1871790898" sldId="324"/>
            <ac:spMk id="5" creationId="{077E8D60-12DD-2CA1-1959-858339918BE0}"/>
          </ac:spMkLst>
        </pc:spChg>
        <pc:grpChg chg="add mod">
          <ac:chgData name="tanaboon tongbuasirilai" userId="3a6fbbe2-a5cd-4f36-96f1-1e3cf3325333" providerId="ADAL" clId="{52239CD1-260D-4F17-BF4C-C59681810ACB}" dt="2024-01-19T12:41:37.864" v="1627" actId="1037"/>
          <ac:grpSpMkLst>
            <pc:docMk/>
            <pc:sldMk cId="1871790898" sldId="324"/>
            <ac:grpSpMk id="36" creationId="{E50D909E-33C5-A528-AC60-DBB9AD623C14}"/>
          </ac:grpSpMkLst>
        </pc:grpChg>
        <pc:picChg chg="add mod">
          <ac:chgData name="tanaboon tongbuasirilai" userId="3a6fbbe2-a5cd-4f36-96f1-1e3cf3325333" providerId="ADAL" clId="{52239CD1-260D-4F17-BF4C-C59681810ACB}" dt="2024-01-19T12:41:43.068" v="1629" actId="1076"/>
          <ac:picMkLst>
            <pc:docMk/>
            <pc:sldMk cId="1871790898" sldId="324"/>
            <ac:picMk id="38" creationId="{C589EE06-30F3-FAA5-D484-729E7ECF8AF8}"/>
          </ac:picMkLst>
        </pc:picChg>
        <pc:cxnChg chg="add mod">
          <ac:chgData name="tanaboon tongbuasirilai" userId="3a6fbbe2-a5cd-4f36-96f1-1e3cf3325333" providerId="ADAL" clId="{52239CD1-260D-4F17-BF4C-C59681810ACB}" dt="2024-01-19T12:41:37.864" v="1627" actId="1037"/>
          <ac:cxnSpMkLst>
            <pc:docMk/>
            <pc:sldMk cId="1871790898" sldId="324"/>
            <ac:cxnSpMk id="7" creationId="{D163F0EF-AF72-FE15-F450-770895891FB7}"/>
          </ac:cxnSpMkLst>
        </pc:cxnChg>
        <pc:cxnChg chg="add mod">
          <ac:chgData name="tanaboon tongbuasirilai" userId="3a6fbbe2-a5cd-4f36-96f1-1e3cf3325333" providerId="ADAL" clId="{52239CD1-260D-4F17-BF4C-C59681810ACB}" dt="2024-01-19T12:41:37.864" v="1627" actId="1037"/>
          <ac:cxnSpMkLst>
            <pc:docMk/>
            <pc:sldMk cId="1871790898" sldId="324"/>
            <ac:cxnSpMk id="8" creationId="{E9C9955C-438F-223B-3C0F-247825E5B87C}"/>
          </ac:cxnSpMkLst>
        </pc:cxnChg>
        <pc:cxnChg chg="add del mod">
          <ac:chgData name="tanaboon tongbuasirilai" userId="3a6fbbe2-a5cd-4f36-96f1-1e3cf3325333" providerId="ADAL" clId="{52239CD1-260D-4F17-BF4C-C59681810ACB}" dt="2024-01-19T11:25:20.265" v="1355" actId="478"/>
          <ac:cxnSpMkLst>
            <pc:docMk/>
            <pc:sldMk cId="1871790898" sldId="324"/>
            <ac:cxnSpMk id="9" creationId="{1476689A-C8DE-CD41-0D4E-2DAD117C5C9A}"/>
          </ac:cxnSpMkLst>
        </pc:cxnChg>
        <pc:cxnChg chg="add mod">
          <ac:chgData name="tanaboon tongbuasirilai" userId="3a6fbbe2-a5cd-4f36-96f1-1e3cf3325333" providerId="ADAL" clId="{52239CD1-260D-4F17-BF4C-C59681810ACB}" dt="2024-01-19T12:41:37.864" v="1627" actId="1037"/>
          <ac:cxnSpMkLst>
            <pc:docMk/>
            <pc:sldMk cId="1871790898" sldId="324"/>
            <ac:cxnSpMk id="10" creationId="{0AF1754B-719E-DA81-9B34-22597D13050B}"/>
          </ac:cxnSpMkLst>
        </pc:cxnChg>
        <pc:cxnChg chg="add mod">
          <ac:chgData name="tanaboon tongbuasirilai" userId="3a6fbbe2-a5cd-4f36-96f1-1e3cf3325333" providerId="ADAL" clId="{52239CD1-260D-4F17-BF4C-C59681810ACB}" dt="2024-01-19T12:41:37.864" v="1627" actId="1037"/>
          <ac:cxnSpMkLst>
            <pc:docMk/>
            <pc:sldMk cId="1871790898" sldId="324"/>
            <ac:cxnSpMk id="11" creationId="{A40CDF63-C77A-B72D-5B0F-7FFDD8FDAB48}"/>
          </ac:cxnSpMkLst>
        </pc:cxnChg>
        <pc:cxnChg chg="add mod">
          <ac:chgData name="tanaboon tongbuasirilai" userId="3a6fbbe2-a5cd-4f36-96f1-1e3cf3325333" providerId="ADAL" clId="{52239CD1-260D-4F17-BF4C-C59681810ACB}" dt="2024-01-19T12:41:37.864" v="1627" actId="1037"/>
          <ac:cxnSpMkLst>
            <pc:docMk/>
            <pc:sldMk cId="1871790898" sldId="324"/>
            <ac:cxnSpMk id="12" creationId="{7A257EE8-0CF1-8E27-E6FC-24B1FA176E17}"/>
          </ac:cxnSpMkLst>
        </pc:cxnChg>
        <pc:cxnChg chg="add mod">
          <ac:chgData name="tanaboon tongbuasirilai" userId="3a6fbbe2-a5cd-4f36-96f1-1e3cf3325333" providerId="ADAL" clId="{52239CD1-260D-4F17-BF4C-C59681810ACB}" dt="2024-01-19T12:41:37.864" v="1627" actId="1037"/>
          <ac:cxnSpMkLst>
            <pc:docMk/>
            <pc:sldMk cId="1871790898" sldId="324"/>
            <ac:cxnSpMk id="13" creationId="{B77C61D0-4E0B-D62E-C7CC-89C3BC1F0442}"/>
          </ac:cxnSpMkLst>
        </pc:cxnChg>
        <pc:cxnChg chg="add mod">
          <ac:chgData name="tanaboon tongbuasirilai" userId="3a6fbbe2-a5cd-4f36-96f1-1e3cf3325333" providerId="ADAL" clId="{52239CD1-260D-4F17-BF4C-C59681810ACB}" dt="2024-01-19T12:41:37.864" v="1627" actId="1037"/>
          <ac:cxnSpMkLst>
            <pc:docMk/>
            <pc:sldMk cId="1871790898" sldId="324"/>
            <ac:cxnSpMk id="14" creationId="{B6041639-56BD-9143-CD01-6AFE51236D4F}"/>
          </ac:cxnSpMkLst>
        </pc:cxnChg>
        <pc:cxnChg chg="add mod">
          <ac:chgData name="tanaboon tongbuasirilai" userId="3a6fbbe2-a5cd-4f36-96f1-1e3cf3325333" providerId="ADAL" clId="{52239CD1-260D-4F17-BF4C-C59681810ACB}" dt="2024-01-19T11:26:34.207" v="1451" actId="164"/>
          <ac:cxnSpMkLst>
            <pc:docMk/>
            <pc:sldMk cId="1871790898" sldId="324"/>
            <ac:cxnSpMk id="15" creationId="{F0BA23F1-C9AE-5952-970E-66057C8A55D4}"/>
          </ac:cxnSpMkLst>
        </pc:cxnChg>
        <pc:cxnChg chg="add mod">
          <ac:chgData name="tanaboon tongbuasirilai" userId="3a6fbbe2-a5cd-4f36-96f1-1e3cf3325333" providerId="ADAL" clId="{52239CD1-260D-4F17-BF4C-C59681810ACB}" dt="2024-01-19T11:26:34.207" v="1451" actId="164"/>
          <ac:cxnSpMkLst>
            <pc:docMk/>
            <pc:sldMk cId="1871790898" sldId="324"/>
            <ac:cxnSpMk id="16" creationId="{DDADA8C2-2E46-7DF1-1069-C5B782928635}"/>
          </ac:cxnSpMkLst>
        </pc:cxnChg>
        <pc:cxnChg chg="add mod">
          <ac:chgData name="tanaboon tongbuasirilai" userId="3a6fbbe2-a5cd-4f36-96f1-1e3cf3325333" providerId="ADAL" clId="{52239CD1-260D-4F17-BF4C-C59681810ACB}" dt="2024-01-19T11:26:34.207" v="1451" actId="164"/>
          <ac:cxnSpMkLst>
            <pc:docMk/>
            <pc:sldMk cId="1871790898" sldId="324"/>
            <ac:cxnSpMk id="17" creationId="{51C48B73-43A3-A767-0F69-6EECDB90127C}"/>
          </ac:cxnSpMkLst>
        </pc:cxnChg>
        <pc:cxnChg chg="add mod">
          <ac:chgData name="tanaboon tongbuasirilai" userId="3a6fbbe2-a5cd-4f36-96f1-1e3cf3325333" providerId="ADAL" clId="{52239CD1-260D-4F17-BF4C-C59681810ACB}" dt="2024-01-19T11:26:34.207" v="1451" actId="164"/>
          <ac:cxnSpMkLst>
            <pc:docMk/>
            <pc:sldMk cId="1871790898" sldId="324"/>
            <ac:cxnSpMk id="18" creationId="{A93CCD36-F26D-41DA-4301-CD2B16FC1547}"/>
          </ac:cxnSpMkLst>
        </pc:cxnChg>
        <pc:cxnChg chg="add mod">
          <ac:chgData name="tanaboon tongbuasirilai" userId="3a6fbbe2-a5cd-4f36-96f1-1e3cf3325333" providerId="ADAL" clId="{52239CD1-260D-4F17-BF4C-C59681810ACB}" dt="2024-01-19T11:26:34.207" v="1451" actId="164"/>
          <ac:cxnSpMkLst>
            <pc:docMk/>
            <pc:sldMk cId="1871790898" sldId="324"/>
            <ac:cxnSpMk id="19" creationId="{C293D690-9B85-B386-EBD1-435812621EDF}"/>
          </ac:cxnSpMkLst>
        </pc:cxnChg>
        <pc:cxnChg chg="add mod">
          <ac:chgData name="tanaboon tongbuasirilai" userId="3a6fbbe2-a5cd-4f36-96f1-1e3cf3325333" providerId="ADAL" clId="{52239CD1-260D-4F17-BF4C-C59681810ACB}" dt="2024-01-19T11:26:34.207" v="1451" actId="164"/>
          <ac:cxnSpMkLst>
            <pc:docMk/>
            <pc:sldMk cId="1871790898" sldId="324"/>
            <ac:cxnSpMk id="20" creationId="{2C5C1F60-9E35-B33E-F653-70F02B7A3F38}"/>
          </ac:cxnSpMkLst>
        </pc:cxnChg>
        <pc:cxnChg chg="add mod">
          <ac:chgData name="tanaboon tongbuasirilai" userId="3a6fbbe2-a5cd-4f36-96f1-1e3cf3325333" providerId="ADAL" clId="{52239CD1-260D-4F17-BF4C-C59681810ACB}" dt="2024-01-19T11:26:34.207" v="1451" actId="164"/>
          <ac:cxnSpMkLst>
            <pc:docMk/>
            <pc:sldMk cId="1871790898" sldId="324"/>
            <ac:cxnSpMk id="21" creationId="{816A2CA5-1A04-14B4-39A4-38465CBF0F77}"/>
          </ac:cxnSpMkLst>
        </pc:cxnChg>
      </pc:sldChg>
      <pc:sldChg chg="addSp delSp modSp new mod setBg">
        <pc:chgData name="tanaboon tongbuasirilai" userId="3a6fbbe2-a5cd-4f36-96f1-1e3cf3325333" providerId="ADAL" clId="{52239CD1-260D-4F17-BF4C-C59681810ACB}" dt="2024-01-24T03:25:35.920" v="1760" actId="20577"/>
        <pc:sldMkLst>
          <pc:docMk/>
          <pc:sldMk cId="3333324296" sldId="325"/>
        </pc:sldMkLst>
        <pc:spChg chg="mod">
          <ac:chgData name="tanaboon tongbuasirilai" userId="3a6fbbe2-a5cd-4f36-96f1-1e3cf3325333" providerId="ADAL" clId="{52239CD1-260D-4F17-BF4C-C59681810ACB}" dt="2024-01-23T08:06:25.312" v="1702" actId="26606"/>
          <ac:spMkLst>
            <pc:docMk/>
            <pc:sldMk cId="3333324296" sldId="325"/>
            <ac:spMk id="2" creationId="{B4ABD8C9-2825-B5BF-B53F-D94CD84F6D63}"/>
          </ac:spMkLst>
        </pc:spChg>
        <pc:spChg chg="del">
          <ac:chgData name="tanaboon tongbuasirilai" userId="3a6fbbe2-a5cd-4f36-96f1-1e3cf3325333" providerId="ADAL" clId="{52239CD1-260D-4F17-BF4C-C59681810ACB}" dt="2024-01-23T08:05:10.388" v="1631" actId="478"/>
          <ac:spMkLst>
            <pc:docMk/>
            <pc:sldMk cId="3333324296" sldId="325"/>
            <ac:spMk id="3" creationId="{B5ADEC19-AFF4-9F89-C489-AB6874E7A74B}"/>
          </ac:spMkLst>
        </pc:spChg>
        <pc:spChg chg="add mod">
          <ac:chgData name="tanaboon tongbuasirilai" userId="3a6fbbe2-a5cd-4f36-96f1-1e3cf3325333" providerId="ADAL" clId="{52239CD1-260D-4F17-BF4C-C59681810ACB}" dt="2024-01-23T08:06:40.057" v="1707" actId="1076"/>
          <ac:spMkLst>
            <pc:docMk/>
            <pc:sldMk cId="3333324296" sldId="325"/>
            <ac:spMk id="6" creationId="{FEC1A50A-5DB0-DE33-4530-0CD73192BDA6}"/>
          </ac:spMkLst>
        </pc:spChg>
        <pc:spChg chg="add mod">
          <ac:chgData name="tanaboon tongbuasirilai" userId="3a6fbbe2-a5cd-4f36-96f1-1e3cf3325333" providerId="ADAL" clId="{52239CD1-260D-4F17-BF4C-C59681810ACB}" dt="2024-01-24T03:25:35.920" v="1760" actId="20577"/>
          <ac:spMkLst>
            <pc:docMk/>
            <pc:sldMk cId="3333324296" sldId="325"/>
            <ac:spMk id="7" creationId="{3F9151AB-B33F-512F-5CE0-A5E4CA4786F3}"/>
          </ac:spMkLst>
        </pc:spChg>
        <pc:spChg chg="add">
          <ac:chgData name="tanaboon tongbuasirilai" userId="3a6fbbe2-a5cd-4f36-96f1-1e3cf3325333" providerId="ADAL" clId="{52239CD1-260D-4F17-BF4C-C59681810ACB}" dt="2024-01-23T08:06:25.312" v="1702" actId="26606"/>
          <ac:spMkLst>
            <pc:docMk/>
            <pc:sldMk cId="3333324296" sldId="325"/>
            <ac:spMk id="10" creationId="{D12DDE76-C203-4047-9998-63900085B5E8}"/>
          </ac:spMkLst>
        </pc:spChg>
        <pc:picChg chg="add mod">
          <ac:chgData name="tanaboon tongbuasirilai" userId="3a6fbbe2-a5cd-4f36-96f1-1e3cf3325333" providerId="ADAL" clId="{52239CD1-260D-4F17-BF4C-C59681810ACB}" dt="2024-01-23T08:06:32.124" v="1704" actId="27614"/>
          <ac:picMkLst>
            <pc:docMk/>
            <pc:sldMk cId="3333324296" sldId="325"/>
            <ac:picMk id="5" creationId="{9C23ECE1-366B-0A8B-9F24-C14335EFEA2E}"/>
          </ac:picMkLst>
        </pc:picChg>
      </pc:sldChg>
      <pc:sldChg chg="addSp delSp modSp new mod setBg">
        <pc:chgData name="tanaboon tongbuasirilai" userId="3a6fbbe2-a5cd-4f36-96f1-1e3cf3325333" providerId="ADAL" clId="{52239CD1-260D-4F17-BF4C-C59681810ACB}" dt="2024-01-24T05:48:37.236" v="2182" actId="1076"/>
        <pc:sldMkLst>
          <pc:docMk/>
          <pc:sldMk cId="429857006" sldId="326"/>
        </pc:sldMkLst>
        <pc:spChg chg="mod">
          <ac:chgData name="tanaboon tongbuasirilai" userId="3a6fbbe2-a5cd-4f36-96f1-1e3cf3325333" providerId="ADAL" clId="{52239CD1-260D-4F17-BF4C-C59681810ACB}" dt="2024-01-24T05:45:53.592" v="2168" actId="26606"/>
          <ac:spMkLst>
            <pc:docMk/>
            <pc:sldMk cId="429857006" sldId="326"/>
            <ac:spMk id="2" creationId="{F86DC344-F4FF-5DEE-6251-422BA0059D57}"/>
          </ac:spMkLst>
        </pc:spChg>
        <pc:spChg chg="mod">
          <ac:chgData name="tanaboon tongbuasirilai" userId="3a6fbbe2-a5cd-4f36-96f1-1e3cf3325333" providerId="ADAL" clId="{52239CD1-260D-4F17-BF4C-C59681810ACB}" dt="2024-01-24T05:46:03.413" v="2171" actId="20577"/>
          <ac:spMkLst>
            <pc:docMk/>
            <pc:sldMk cId="429857006" sldId="326"/>
            <ac:spMk id="3" creationId="{03D28E8A-8A7F-9528-FB23-5B9708E179D0}"/>
          </ac:spMkLst>
        </pc:spChg>
        <pc:spChg chg="add">
          <ac:chgData name="tanaboon tongbuasirilai" userId="3a6fbbe2-a5cd-4f36-96f1-1e3cf3325333" providerId="ADAL" clId="{52239CD1-260D-4F17-BF4C-C59681810ACB}" dt="2024-01-24T05:45:53.592" v="2168" actId="26606"/>
          <ac:spMkLst>
            <pc:docMk/>
            <pc:sldMk cId="429857006" sldId="326"/>
            <ac:spMk id="10" creationId="{BACC6370-2D7E-4714-9D71-7542949D7D5D}"/>
          </ac:spMkLst>
        </pc:spChg>
        <pc:spChg chg="add">
          <ac:chgData name="tanaboon tongbuasirilai" userId="3a6fbbe2-a5cd-4f36-96f1-1e3cf3325333" providerId="ADAL" clId="{52239CD1-260D-4F17-BF4C-C59681810ACB}" dt="2024-01-24T05:45:53.592" v="2168" actId="26606"/>
          <ac:spMkLst>
            <pc:docMk/>
            <pc:sldMk cId="429857006" sldId="326"/>
            <ac:spMk id="12" creationId="{F68B3F68-107C-434F-AA38-110D5EA91B85}"/>
          </ac:spMkLst>
        </pc:spChg>
        <pc:spChg chg="add">
          <ac:chgData name="tanaboon tongbuasirilai" userId="3a6fbbe2-a5cd-4f36-96f1-1e3cf3325333" providerId="ADAL" clId="{52239CD1-260D-4F17-BF4C-C59681810ACB}" dt="2024-01-24T05:45:53.592" v="2168" actId="26606"/>
          <ac:spMkLst>
            <pc:docMk/>
            <pc:sldMk cId="429857006" sldId="326"/>
            <ac:spMk id="14" creationId="{AAD0DBB9-1A4B-4391-81D4-CB19F9AB918A}"/>
          </ac:spMkLst>
        </pc:spChg>
        <pc:spChg chg="add">
          <ac:chgData name="tanaboon tongbuasirilai" userId="3a6fbbe2-a5cd-4f36-96f1-1e3cf3325333" providerId="ADAL" clId="{52239CD1-260D-4F17-BF4C-C59681810ACB}" dt="2024-01-24T05:45:53.592" v="2168" actId="26606"/>
          <ac:spMkLst>
            <pc:docMk/>
            <pc:sldMk cId="429857006" sldId="326"/>
            <ac:spMk id="16" creationId="{063BBA22-50EA-4C4D-BE05-F1CE4E63AA56}"/>
          </ac:spMkLst>
        </pc:spChg>
        <pc:picChg chg="add del mod">
          <ac:chgData name="tanaboon tongbuasirilai" userId="3a6fbbe2-a5cd-4f36-96f1-1e3cf3325333" providerId="ADAL" clId="{52239CD1-260D-4F17-BF4C-C59681810ACB}" dt="2024-01-24T05:47:56.288" v="2179" actId="478"/>
          <ac:picMkLst>
            <pc:docMk/>
            <pc:sldMk cId="429857006" sldId="326"/>
            <ac:picMk id="5" creationId="{6AD599FC-D73C-F20E-3D45-7ABCF1B32C66}"/>
          </ac:picMkLst>
        </pc:picChg>
        <pc:picChg chg="add del">
          <ac:chgData name="tanaboon tongbuasirilai" userId="3a6fbbe2-a5cd-4f36-96f1-1e3cf3325333" providerId="ADAL" clId="{52239CD1-260D-4F17-BF4C-C59681810ACB}" dt="2024-01-24T05:46:38.327" v="2174" actId="478"/>
          <ac:picMkLst>
            <pc:docMk/>
            <pc:sldMk cId="429857006" sldId="326"/>
            <ac:picMk id="7" creationId="{E63B5D9A-1804-24BD-97BD-D6AA177E489C}"/>
          </ac:picMkLst>
        </pc:picChg>
        <pc:picChg chg="add mod">
          <ac:chgData name="tanaboon tongbuasirilai" userId="3a6fbbe2-a5cd-4f36-96f1-1e3cf3325333" providerId="ADAL" clId="{52239CD1-260D-4F17-BF4C-C59681810ACB}" dt="2024-01-24T05:48:37.236" v="2182" actId="1076"/>
          <ac:picMkLst>
            <pc:docMk/>
            <pc:sldMk cId="429857006" sldId="326"/>
            <ac:picMk id="9" creationId="{442315E8-767E-5CB2-97E4-D170A9AFBBD9}"/>
          </ac:picMkLst>
        </pc:picChg>
        <pc:picChg chg="add mod">
          <ac:chgData name="tanaboon tongbuasirilai" userId="3a6fbbe2-a5cd-4f36-96f1-1e3cf3325333" providerId="ADAL" clId="{52239CD1-260D-4F17-BF4C-C59681810ACB}" dt="2024-01-24T05:48:37.236" v="2182" actId="1076"/>
          <ac:picMkLst>
            <pc:docMk/>
            <pc:sldMk cId="429857006" sldId="326"/>
            <ac:picMk id="13" creationId="{B4812122-305C-C295-DEB2-20E9CEB18816}"/>
          </ac:picMkLst>
        </pc:picChg>
      </pc:sldChg>
      <pc:sldChg chg="addSp modSp new mod">
        <pc:chgData name="tanaboon tongbuasirilai" userId="3a6fbbe2-a5cd-4f36-96f1-1e3cf3325333" providerId="ADAL" clId="{52239CD1-260D-4F17-BF4C-C59681810ACB}" dt="2024-01-24T05:55:01.738" v="2284" actId="13822"/>
        <pc:sldMkLst>
          <pc:docMk/>
          <pc:sldMk cId="2728626285" sldId="327"/>
        </pc:sldMkLst>
        <pc:spChg chg="mod">
          <ac:chgData name="tanaboon tongbuasirilai" userId="3a6fbbe2-a5cd-4f36-96f1-1e3cf3325333" providerId="ADAL" clId="{52239CD1-260D-4F17-BF4C-C59681810ACB}" dt="2024-01-24T05:55:01.738" v="2284" actId="13822"/>
          <ac:spMkLst>
            <pc:docMk/>
            <pc:sldMk cId="2728626285" sldId="327"/>
            <ac:spMk id="2" creationId="{01FEB748-70DC-85D6-4591-30AC93869436}"/>
          </ac:spMkLst>
        </pc:spChg>
        <pc:spChg chg="mod">
          <ac:chgData name="tanaboon tongbuasirilai" userId="3a6fbbe2-a5cd-4f36-96f1-1e3cf3325333" providerId="ADAL" clId="{52239CD1-260D-4F17-BF4C-C59681810ACB}" dt="2024-01-24T05:50:33.841" v="2201" actId="113"/>
          <ac:spMkLst>
            <pc:docMk/>
            <pc:sldMk cId="2728626285" sldId="327"/>
            <ac:spMk id="3" creationId="{9988F0EE-2A2E-C118-4A30-8DA436237132}"/>
          </ac:spMkLst>
        </pc:spChg>
        <pc:picChg chg="add mod">
          <ac:chgData name="tanaboon tongbuasirilai" userId="3a6fbbe2-a5cd-4f36-96f1-1e3cf3325333" providerId="ADAL" clId="{52239CD1-260D-4F17-BF4C-C59681810ACB}" dt="2024-01-24T05:51:24.367" v="2204" actId="1076"/>
          <ac:picMkLst>
            <pc:docMk/>
            <pc:sldMk cId="2728626285" sldId="327"/>
            <ac:picMk id="5" creationId="{02146B93-5191-8037-913C-EFF10CAB42C4}"/>
          </ac:picMkLst>
        </pc:picChg>
        <pc:picChg chg="add mod">
          <ac:chgData name="tanaboon tongbuasirilai" userId="3a6fbbe2-a5cd-4f36-96f1-1e3cf3325333" providerId="ADAL" clId="{52239CD1-260D-4F17-BF4C-C59681810ACB}" dt="2024-01-24T05:50:50.763" v="2203" actId="1076"/>
          <ac:picMkLst>
            <pc:docMk/>
            <pc:sldMk cId="2728626285" sldId="327"/>
            <ac:picMk id="7" creationId="{DE61D76D-B685-93F7-AB1A-BAB862DDA9D7}"/>
          </ac:picMkLst>
        </pc:picChg>
        <pc:picChg chg="add mod">
          <ac:chgData name="tanaboon tongbuasirilai" userId="3a6fbbe2-a5cd-4f36-96f1-1e3cf3325333" providerId="ADAL" clId="{52239CD1-260D-4F17-BF4C-C59681810ACB}" dt="2024-01-24T05:51:42.808" v="2206" actId="1076"/>
          <ac:picMkLst>
            <pc:docMk/>
            <pc:sldMk cId="2728626285" sldId="327"/>
            <ac:picMk id="9" creationId="{BA948EAD-2C60-2273-B611-15AFB93E591A}"/>
          </ac:picMkLst>
        </pc:picChg>
      </pc:sldChg>
      <pc:sldChg chg="addSp delSp modSp new mod">
        <pc:chgData name="tanaboon tongbuasirilai" userId="3a6fbbe2-a5cd-4f36-96f1-1e3cf3325333" providerId="ADAL" clId="{52239CD1-260D-4F17-BF4C-C59681810ACB}" dt="2024-01-24T06:08:42.715" v="2350" actId="13822"/>
        <pc:sldMkLst>
          <pc:docMk/>
          <pc:sldMk cId="92916688" sldId="328"/>
        </pc:sldMkLst>
        <pc:spChg chg="mod">
          <ac:chgData name="tanaboon tongbuasirilai" userId="3a6fbbe2-a5cd-4f36-96f1-1e3cf3325333" providerId="ADAL" clId="{52239CD1-260D-4F17-BF4C-C59681810ACB}" dt="2024-01-24T06:06:26.935" v="2294" actId="14100"/>
          <ac:spMkLst>
            <pc:docMk/>
            <pc:sldMk cId="92916688" sldId="328"/>
            <ac:spMk id="2" creationId="{5FAC1789-F6F5-15F9-0705-85F66032DD1A}"/>
          </ac:spMkLst>
        </pc:spChg>
        <pc:spChg chg="del">
          <ac:chgData name="tanaboon tongbuasirilai" userId="3a6fbbe2-a5cd-4f36-96f1-1e3cf3325333" providerId="ADAL" clId="{52239CD1-260D-4F17-BF4C-C59681810ACB}" dt="2024-01-24T06:05:37.454" v="2285" actId="478"/>
          <ac:spMkLst>
            <pc:docMk/>
            <pc:sldMk cId="92916688" sldId="328"/>
            <ac:spMk id="3" creationId="{4A65E4EE-BD8A-FAB0-DC46-6D92F5CA4A0D}"/>
          </ac:spMkLst>
        </pc:spChg>
        <pc:spChg chg="add">
          <ac:chgData name="tanaboon tongbuasirilai" userId="3a6fbbe2-a5cd-4f36-96f1-1e3cf3325333" providerId="ADAL" clId="{52239CD1-260D-4F17-BF4C-C59681810ACB}" dt="2024-01-24T06:06:36.316" v="2297" actId="11529"/>
          <ac:spMkLst>
            <pc:docMk/>
            <pc:sldMk cId="92916688" sldId="328"/>
            <ac:spMk id="8" creationId="{6770BF72-0C0E-4B50-C12F-27AC3F53F111}"/>
          </ac:spMkLst>
        </pc:spChg>
        <pc:spChg chg="add mod">
          <ac:chgData name="tanaboon tongbuasirilai" userId="3a6fbbe2-a5cd-4f36-96f1-1e3cf3325333" providerId="ADAL" clId="{52239CD1-260D-4F17-BF4C-C59681810ACB}" dt="2024-01-24T06:07:03.224" v="2326" actId="13822"/>
          <ac:spMkLst>
            <pc:docMk/>
            <pc:sldMk cId="92916688" sldId="328"/>
            <ac:spMk id="9" creationId="{10F6CEBF-14E2-A20C-AA54-F7FC027D0BA4}"/>
          </ac:spMkLst>
        </pc:spChg>
        <pc:spChg chg="add mod">
          <ac:chgData name="tanaboon tongbuasirilai" userId="3a6fbbe2-a5cd-4f36-96f1-1e3cf3325333" providerId="ADAL" clId="{52239CD1-260D-4F17-BF4C-C59681810ACB}" dt="2024-01-24T06:08:18.432" v="2332" actId="1076"/>
          <ac:spMkLst>
            <pc:docMk/>
            <pc:sldMk cId="92916688" sldId="328"/>
            <ac:spMk id="10" creationId="{597E3D0A-C7AC-C314-0150-C174533597FE}"/>
          </ac:spMkLst>
        </pc:spChg>
        <pc:spChg chg="add mod">
          <ac:chgData name="tanaboon tongbuasirilai" userId="3a6fbbe2-a5cd-4f36-96f1-1e3cf3325333" providerId="ADAL" clId="{52239CD1-260D-4F17-BF4C-C59681810ACB}" dt="2024-01-24T06:08:42.715" v="2350" actId="13822"/>
          <ac:spMkLst>
            <pc:docMk/>
            <pc:sldMk cId="92916688" sldId="328"/>
            <ac:spMk id="11" creationId="{7E15B6FA-2931-51D0-CBD6-04C6707297FE}"/>
          </ac:spMkLst>
        </pc:spChg>
        <pc:picChg chg="add mod">
          <ac:chgData name="tanaboon tongbuasirilai" userId="3a6fbbe2-a5cd-4f36-96f1-1e3cf3325333" providerId="ADAL" clId="{52239CD1-260D-4F17-BF4C-C59681810ACB}" dt="2024-01-24T06:06:32.767" v="2296" actId="1076"/>
          <ac:picMkLst>
            <pc:docMk/>
            <pc:sldMk cId="92916688" sldId="328"/>
            <ac:picMk id="5" creationId="{14AA82BB-84E9-72BB-7105-0D4CF1E47FDE}"/>
          </ac:picMkLst>
        </pc:picChg>
        <pc:picChg chg="add mod">
          <ac:chgData name="tanaboon tongbuasirilai" userId="3a6fbbe2-a5cd-4f36-96f1-1e3cf3325333" providerId="ADAL" clId="{52239CD1-260D-4F17-BF4C-C59681810ACB}" dt="2024-01-24T06:06:30.550" v="2295" actId="1076"/>
          <ac:picMkLst>
            <pc:docMk/>
            <pc:sldMk cId="92916688" sldId="328"/>
            <ac:picMk id="7" creationId="{E0AB10D5-AC54-28E8-C5C2-6DA90C515127}"/>
          </ac:picMkLst>
        </pc:picChg>
      </pc:sldChg>
      <pc:sldChg chg="addSp delSp modSp new mod setBg">
        <pc:chgData name="tanaboon tongbuasirilai" userId="3a6fbbe2-a5cd-4f36-96f1-1e3cf3325333" providerId="ADAL" clId="{52239CD1-260D-4F17-BF4C-C59681810ACB}" dt="2024-01-24T05:54:35.546" v="2283" actId="26606"/>
        <pc:sldMkLst>
          <pc:docMk/>
          <pc:sldMk cId="3577304863" sldId="329"/>
        </pc:sldMkLst>
        <pc:spChg chg="mod">
          <ac:chgData name="tanaboon tongbuasirilai" userId="3a6fbbe2-a5cd-4f36-96f1-1e3cf3325333" providerId="ADAL" clId="{52239CD1-260D-4F17-BF4C-C59681810ACB}" dt="2024-01-24T05:54:35.546" v="2283" actId="26606"/>
          <ac:spMkLst>
            <pc:docMk/>
            <pc:sldMk cId="3577304863" sldId="329"/>
            <ac:spMk id="2" creationId="{87D1592F-7AF6-54A6-9188-88A7C7F56489}"/>
          </ac:spMkLst>
        </pc:spChg>
        <pc:spChg chg="del">
          <ac:chgData name="tanaboon tongbuasirilai" userId="3a6fbbe2-a5cd-4f36-96f1-1e3cf3325333" providerId="ADAL" clId="{52239CD1-260D-4F17-BF4C-C59681810ACB}" dt="2024-01-24T05:52:27.944" v="2259" actId="478"/>
          <ac:spMkLst>
            <pc:docMk/>
            <pc:sldMk cId="3577304863" sldId="329"/>
            <ac:spMk id="3" creationId="{5F97D207-3BBC-1988-1897-267C3B40DACD}"/>
          </ac:spMkLst>
        </pc:spChg>
        <pc:spChg chg="add mod">
          <ac:chgData name="tanaboon tongbuasirilai" userId="3a6fbbe2-a5cd-4f36-96f1-1e3cf3325333" providerId="ADAL" clId="{52239CD1-260D-4F17-BF4C-C59681810ACB}" dt="2024-01-24T05:54:35.546" v="2283" actId="26606"/>
          <ac:spMkLst>
            <pc:docMk/>
            <pc:sldMk cId="3577304863" sldId="329"/>
            <ac:spMk id="9" creationId="{2D671168-8CCC-F9F4-132C-137181413BA0}"/>
          </ac:spMkLst>
        </pc:spChg>
        <pc:spChg chg="add mod">
          <ac:chgData name="tanaboon tongbuasirilai" userId="3a6fbbe2-a5cd-4f36-96f1-1e3cf3325333" providerId="ADAL" clId="{52239CD1-260D-4F17-BF4C-C59681810ACB}" dt="2024-01-24T05:54:35.546" v="2283" actId="26606"/>
          <ac:spMkLst>
            <pc:docMk/>
            <pc:sldMk cId="3577304863" sldId="329"/>
            <ac:spMk id="10" creationId="{698A1340-3956-C6A1-698A-9D705E1D7340}"/>
          </ac:spMkLst>
        </pc:spChg>
        <pc:spChg chg="add">
          <ac:chgData name="tanaboon tongbuasirilai" userId="3a6fbbe2-a5cd-4f36-96f1-1e3cf3325333" providerId="ADAL" clId="{52239CD1-260D-4F17-BF4C-C59681810ACB}" dt="2024-01-24T05:54:35.546" v="2283" actId="26606"/>
          <ac:spMkLst>
            <pc:docMk/>
            <pc:sldMk cId="3577304863" sldId="329"/>
            <ac:spMk id="17" creationId="{53B021B3-DE93-4AB7-8A18-CF5F1CED88B8}"/>
          </ac:spMkLst>
        </pc:spChg>
        <pc:spChg chg="add">
          <ac:chgData name="tanaboon tongbuasirilai" userId="3a6fbbe2-a5cd-4f36-96f1-1e3cf3325333" providerId="ADAL" clId="{52239CD1-260D-4F17-BF4C-C59681810ACB}" dt="2024-01-24T05:54:35.546" v="2283" actId="26606"/>
          <ac:spMkLst>
            <pc:docMk/>
            <pc:sldMk cId="3577304863" sldId="329"/>
            <ac:spMk id="19" creationId="{52D502E5-F6B4-4D58-B4AE-FC466FF15EE8}"/>
          </ac:spMkLst>
        </pc:spChg>
        <pc:spChg chg="add">
          <ac:chgData name="tanaboon tongbuasirilai" userId="3a6fbbe2-a5cd-4f36-96f1-1e3cf3325333" providerId="ADAL" clId="{52239CD1-260D-4F17-BF4C-C59681810ACB}" dt="2024-01-24T05:54:35.546" v="2283" actId="26606"/>
          <ac:spMkLst>
            <pc:docMk/>
            <pc:sldMk cId="3577304863" sldId="329"/>
            <ac:spMk id="21" creationId="{9DECDBF4-02B6-4BB4-B65B-B8107AD6A9E8}"/>
          </ac:spMkLst>
        </pc:spChg>
        <pc:picChg chg="add mod">
          <ac:chgData name="tanaboon tongbuasirilai" userId="3a6fbbe2-a5cd-4f36-96f1-1e3cf3325333" providerId="ADAL" clId="{52239CD1-260D-4F17-BF4C-C59681810ACB}" dt="2024-01-24T05:54:35.546" v="2283" actId="26606"/>
          <ac:picMkLst>
            <pc:docMk/>
            <pc:sldMk cId="3577304863" sldId="329"/>
            <ac:picMk id="5" creationId="{565C8817-9096-CDDE-97A1-4769BD6BF774}"/>
          </ac:picMkLst>
        </pc:picChg>
        <pc:picChg chg="add mod">
          <ac:chgData name="tanaboon tongbuasirilai" userId="3a6fbbe2-a5cd-4f36-96f1-1e3cf3325333" providerId="ADAL" clId="{52239CD1-260D-4F17-BF4C-C59681810ACB}" dt="2024-01-24T05:54:35.546" v="2283" actId="26606"/>
          <ac:picMkLst>
            <pc:docMk/>
            <pc:sldMk cId="3577304863" sldId="329"/>
            <ac:picMk id="7" creationId="{C6271E83-7EAD-08E3-F54D-C5C3CBD22B03}"/>
          </ac:picMkLst>
        </pc:picChg>
        <pc:picChg chg="add mod">
          <ac:chgData name="tanaboon tongbuasirilai" userId="3a6fbbe2-a5cd-4f36-96f1-1e3cf3325333" providerId="ADAL" clId="{52239CD1-260D-4F17-BF4C-C59681810ACB}" dt="2024-01-24T05:54:35.546" v="2283" actId="26606"/>
          <ac:picMkLst>
            <pc:docMk/>
            <pc:sldMk cId="3577304863" sldId="329"/>
            <ac:picMk id="8" creationId="{9976659B-98E2-0CCF-AA01-35DD2598705D}"/>
          </ac:picMkLst>
        </pc:picChg>
        <pc:picChg chg="add mod">
          <ac:chgData name="tanaboon tongbuasirilai" userId="3a6fbbe2-a5cd-4f36-96f1-1e3cf3325333" providerId="ADAL" clId="{52239CD1-260D-4F17-BF4C-C59681810ACB}" dt="2024-01-24T05:54:35.546" v="2283" actId="26606"/>
          <ac:picMkLst>
            <pc:docMk/>
            <pc:sldMk cId="3577304863" sldId="329"/>
            <ac:picMk id="12" creationId="{6B2A1CE9-F7C5-BC6A-C0B8-FCCB53EFFA35}"/>
          </ac:picMkLst>
        </pc:picChg>
      </pc:sldChg>
      <pc:sldChg chg="addSp delSp modSp new mod setBg">
        <pc:chgData name="tanaboon tongbuasirilai" userId="3a6fbbe2-a5cd-4f36-96f1-1e3cf3325333" providerId="ADAL" clId="{52239CD1-260D-4F17-BF4C-C59681810ACB}" dt="2024-01-24T06:12:09.400" v="2429" actId="20577"/>
        <pc:sldMkLst>
          <pc:docMk/>
          <pc:sldMk cId="3007648692" sldId="330"/>
        </pc:sldMkLst>
        <pc:spChg chg="mod">
          <ac:chgData name="tanaboon tongbuasirilai" userId="3a6fbbe2-a5cd-4f36-96f1-1e3cf3325333" providerId="ADAL" clId="{52239CD1-260D-4F17-BF4C-C59681810ACB}" dt="2024-01-24T06:12:09.400" v="2429" actId="20577"/>
          <ac:spMkLst>
            <pc:docMk/>
            <pc:sldMk cId="3007648692" sldId="330"/>
            <ac:spMk id="2" creationId="{AA26F849-6E17-2A01-F571-5B446CC834CA}"/>
          </ac:spMkLst>
        </pc:spChg>
        <pc:spChg chg="del mod">
          <ac:chgData name="tanaboon tongbuasirilai" userId="3a6fbbe2-a5cd-4f36-96f1-1e3cf3325333" providerId="ADAL" clId="{52239CD1-260D-4F17-BF4C-C59681810ACB}" dt="2024-01-24T06:09:44.654" v="2353" actId="478"/>
          <ac:spMkLst>
            <pc:docMk/>
            <pc:sldMk cId="3007648692" sldId="330"/>
            <ac:spMk id="3" creationId="{603B3BC1-C897-DD5F-80B9-F6A1928D0E69}"/>
          </ac:spMkLst>
        </pc:spChg>
        <pc:spChg chg="add mod">
          <ac:chgData name="tanaboon tongbuasirilai" userId="3a6fbbe2-a5cd-4f36-96f1-1e3cf3325333" providerId="ADAL" clId="{52239CD1-260D-4F17-BF4C-C59681810ACB}" dt="2024-01-24T06:11:23.179" v="2422" actId="14100"/>
          <ac:spMkLst>
            <pc:docMk/>
            <pc:sldMk cId="3007648692" sldId="330"/>
            <ac:spMk id="8" creationId="{F44FB559-B8B9-E738-DF38-BFCC5FC5A704}"/>
          </ac:spMkLst>
        </pc:spChg>
        <pc:spChg chg="add del">
          <ac:chgData name="tanaboon tongbuasirilai" userId="3a6fbbe2-a5cd-4f36-96f1-1e3cf3325333" providerId="ADAL" clId="{52239CD1-260D-4F17-BF4C-C59681810ACB}" dt="2024-01-24T06:10:58.854" v="2416" actId="26606"/>
          <ac:spMkLst>
            <pc:docMk/>
            <pc:sldMk cId="3007648692" sldId="330"/>
            <ac:spMk id="10" creationId="{93245F62-CCC4-49E4-B95B-EA6C1E790510}"/>
          </ac:spMkLst>
        </pc:spChg>
        <pc:spChg chg="add del">
          <ac:chgData name="tanaboon tongbuasirilai" userId="3a6fbbe2-a5cd-4f36-96f1-1e3cf3325333" providerId="ADAL" clId="{52239CD1-260D-4F17-BF4C-C59681810ACB}" dt="2024-01-24T06:10:58.854" v="2416" actId="26606"/>
          <ac:spMkLst>
            <pc:docMk/>
            <pc:sldMk cId="3007648692" sldId="330"/>
            <ac:spMk id="12" creationId="{E6C0DD6B-6AA3-448F-9B99-8386295BC1B4}"/>
          </ac:spMkLst>
        </pc:spChg>
        <pc:spChg chg="add">
          <ac:chgData name="tanaboon tongbuasirilai" userId="3a6fbbe2-a5cd-4f36-96f1-1e3cf3325333" providerId="ADAL" clId="{52239CD1-260D-4F17-BF4C-C59681810ACB}" dt="2024-01-24T06:10:58.854" v="2416" actId="26606"/>
          <ac:spMkLst>
            <pc:docMk/>
            <pc:sldMk cId="3007648692" sldId="330"/>
            <ac:spMk id="17" creationId="{D55CA618-78A6-47F6-B865-E9315164FB49}"/>
          </ac:spMkLst>
        </pc:spChg>
        <pc:spChg chg="add">
          <ac:chgData name="tanaboon tongbuasirilai" userId="3a6fbbe2-a5cd-4f36-96f1-1e3cf3325333" providerId="ADAL" clId="{52239CD1-260D-4F17-BF4C-C59681810ACB}" dt="2024-01-24T06:10:58.854" v="2416" actId="26606"/>
          <ac:spMkLst>
            <pc:docMk/>
            <pc:sldMk cId="3007648692" sldId="330"/>
            <ac:spMk id="23" creationId="{8ED94938-268E-4C0A-A08A-B3980C78BAEB}"/>
          </ac:spMkLst>
        </pc:spChg>
        <pc:grpChg chg="add">
          <ac:chgData name="tanaboon tongbuasirilai" userId="3a6fbbe2-a5cd-4f36-96f1-1e3cf3325333" providerId="ADAL" clId="{52239CD1-260D-4F17-BF4C-C59681810ACB}" dt="2024-01-24T06:10:58.854" v="2416" actId="26606"/>
          <ac:grpSpMkLst>
            <pc:docMk/>
            <pc:sldMk cId="3007648692" sldId="330"/>
            <ac:grpSpMk id="19" creationId="{B83D307E-DF68-43F8-97CE-0AAE950A7129}"/>
          </ac:grpSpMkLst>
        </pc:grpChg>
        <pc:picChg chg="add mod">
          <ac:chgData name="tanaboon tongbuasirilai" userId="3a6fbbe2-a5cd-4f36-96f1-1e3cf3325333" providerId="ADAL" clId="{52239CD1-260D-4F17-BF4C-C59681810ACB}" dt="2024-01-24T06:11:54.176" v="2426" actId="1582"/>
          <ac:picMkLst>
            <pc:docMk/>
            <pc:sldMk cId="3007648692" sldId="330"/>
            <ac:picMk id="5" creationId="{C72457A3-9B3A-150B-7A32-37B5D578AD20}"/>
          </ac:picMkLst>
        </pc:picChg>
        <pc:picChg chg="add mod">
          <ac:chgData name="tanaboon tongbuasirilai" userId="3a6fbbe2-a5cd-4f36-96f1-1e3cf3325333" providerId="ADAL" clId="{52239CD1-260D-4F17-BF4C-C59681810ACB}" dt="2024-01-24T06:11:59.116" v="2427" actId="1582"/>
          <ac:picMkLst>
            <pc:docMk/>
            <pc:sldMk cId="3007648692" sldId="330"/>
            <ac:picMk id="7" creationId="{730DF437-2174-F755-FE65-8357E19D4182}"/>
          </ac:picMkLst>
        </pc:picChg>
      </pc:sldChg>
      <pc:sldChg chg="addSp delSp modSp new mod setBg">
        <pc:chgData name="tanaboon tongbuasirilai" userId="3a6fbbe2-a5cd-4f36-96f1-1e3cf3325333" providerId="ADAL" clId="{52239CD1-260D-4F17-BF4C-C59681810ACB}" dt="2024-01-24T06:16:59.218" v="2538" actId="11529"/>
        <pc:sldMkLst>
          <pc:docMk/>
          <pc:sldMk cId="4085943829" sldId="331"/>
        </pc:sldMkLst>
        <pc:spChg chg="mod">
          <ac:chgData name="tanaboon tongbuasirilai" userId="3a6fbbe2-a5cd-4f36-96f1-1e3cf3325333" providerId="ADAL" clId="{52239CD1-260D-4F17-BF4C-C59681810ACB}" dt="2024-01-24T06:16:34.009" v="2527" actId="26606"/>
          <ac:spMkLst>
            <pc:docMk/>
            <pc:sldMk cId="4085943829" sldId="331"/>
            <ac:spMk id="2" creationId="{C3F57C92-501D-4A08-79DF-EAADD6522F14}"/>
          </ac:spMkLst>
        </pc:spChg>
        <pc:spChg chg="del">
          <ac:chgData name="tanaboon tongbuasirilai" userId="3a6fbbe2-a5cd-4f36-96f1-1e3cf3325333" providerId="ADAL" clId="{52239CD1-260D-4F17-BF4C-C59681810ACB}" dt="2024-01-24T06:14:16.712" v="2448" actId="478"/>
          <ac:spMkLst>
            <pc:docMk/>
            <pc:sldMk cId="4085943829" sldId="331"/>
            <ac:spMk id="3" creationId="{F4619A93-5DCD-56E9-7014-86A5870145E0}"/>
          </ac:spMkLst>
        </pc:spChg>
        <pc:spChg chg="add mod">
          <ac:chgData name="tanaboon tongbuasirilai" userId="3a6fbbe2-a5cd-4f36-96f1-1e3cf3325333" providerId="ADAL" clId="{52239CD1-260D-4F17-BF4C-C59681810ACB}" dt="2024-01-24T06:16:40.003" v="2532" actId="962"/>
          <ac:spMkLst>
            <pc:docMk/>
            <pc:sldMk cId="4085943829" sldId="331"/>
            <ac:spMk id="12" creationId="{800D20AA-F95C-F3B0-CC81-DDE2F646C099}"/>
          </ac:spMkLst>
        </pc:spChg>
        <pc:spChg chg="add mod">
          <ac:chgData name="tanaboon tongbuasirilai" userId="3a6fbbe2-a5cd-4f36-96f1-1e3cf3325333" providerId="ADAL" clId="{52239CD1-260D-4F17-BF4C-C59681810ACB}" dt="2024-01-24T06:16:43.599" v="2534" actId="207"/>
          <ac:spMkLst>
            <pc:docMk/>
            <pc:sldMk cId="4085943829" sldId="331"/>
            <ac:spMk id="13" creationId="{A4C2968E-45D9-7470-10D0-11EB44A1D513}"/>
          </ac:spMkLst>
        </pc:spChg>
        <pc:spChg chg="add mod">
          <ac:chgData name="tanaboon tongbuasirilai" userId="3a6fbbe2-a5cd-4f36-96f1-1e3cf3325333" providerId="ADAL" clId="{52239CD1-260D-4F17-BF4C-C59681810ACB}" dt="2024-01-24T06:16:45.874" v="2535" actId="207"/>
          <ac:spMkLst>
            <pc:docMk/>
            <pc:sldMk cId="4085943829" sldId="331"/>
            <ac:spMk id="14" creationId="{5DFBB4C6-6723-E3B5-437E-8223CC446418}"/>
          </ac:spMkLst>
        </pc:spChg>
        <pc:spChg chg="add">
          <ac:chgData name="tanaboon tongbuasirilai" userId="3a6fbbe2-a5cd-4f36-96f1-1e3cf3325333" providerId="ADAL" clId="{52239CD1-260D-4F17-BF4C-C59681810ACB}" dt="2024-01-24T06:16:34.009" v="2527" actId="26606"/>
          <ac:spMkLst>
            <pc:docMk/>
            <pc:sldMk cId="4085943829" sldId="331"/>
            <ac:spMk id="19" creationId="{BACC6370-2D7E-4714-9D71-7542949D7D5D}"/>
          </ac:spMkLst>
        </pc:spChg>
        <pc:spChg chg="add">
          <ac:chgData name="tanaboon tongbuasirilai" userId="3a6fbbe2-a5cd-4f36-96f1-1e3cf3325333" providerId="ADAL" clId="{52239CD1-260D-4F17-BF4C-C59681810ACB}" dt="2024-01-24T06:16:34.009" v="2527" actId="26606"/>
          <ac:spMkLst>
            <pc:docMk/>
            <pc:sldMk cId="4085943829" sldId="331"/>
            <ac:spMk id="21" creationId="{F68B3F68-107C-434F-AA38-110D5EA91B85}"/>
          </ac:spMkLst>
        </pc:spChg>
        <pc:spChg chg="add">
          <ac:chgData name="tanaboon tongbuasirilai" userId="3a6fbbe2-a5cd-4f36-96f1-1e3cf3325333" providerId="ADAL" clId="{52239CD1-260D-4F17-BF4C-C59681810ACB}" dt="2024-01-24T06:16:34.009" v="2527" actId="26606"/>
          <ac:spMkLst>
            <pc:docMk/>
            <pc:sldMk cId="4085943829" sldId="331"/>
            <ac:spMk id="23" creationId="{AAD0DBB9-1A4B-4391-81D4-CB19F9AB918A}"/>
          </ac:spMkLst>
        </pc:spChg>
        <pc:spChg chg="add">
          <ac:chgData name="tanaboon tongbuasirilai" userId="3a6fbbe2-a5cd-4f36-96f1-1e3cf3325333" providerId="ADAL" clId="{52239CD1-260D-4F17-BF4C-C59681810ACB}" dt="2024-01-24T06:16:34.009" v="2527" actId="26606"/>
          <ac:spMkLst>
            <pc:docMk/>
            <pc:sldMk cId="4085943829" sldId="331"/>
            <ac:spMk id="25" creationId="{063BBA22-50EA-4C4D-BE05-F1CE4E63AA56}"/>
          </ac:spMkLst>
        </pc:spChg>
        <pc:picChg chg="add mod">
          <ac:chgData name="tanaboon tongbuasirilai" userId="3a6fbbe2-a5cd-4f36-96f1-1e3cf3325333" providerId="ADAL" clId="{52239CD1-260D-4F17-BF4C-C59681810ACB}" dt="2024-01-24T06:16:52.255" v="2537" actId="1076"/>
          <ac:picMkLst>
            <pc:docMk/>
            <pc:sldMk cId="4085943829" sldId="331"/>
            <ac:picMk id="5" creationId="{44261E5E-5062-8318-F8CF-C6C2C228034F}"/>
          </ac:picMkLst>
        </pc:picChg>
        <pc:picChg chg="add mod">
          <ac:chgData name="tanaboon tongbuasirilai" userId="3a6fbbe2-a5cd-4f36-96f1-1e3cf3325333" providerId="ADAL" clId="{52239CD1-260D-4F17-BF4C-C59681810ACB}" dt="2024-01-24T06:16:34.009" v="2527" actId="26606"/>
          <ac:picMkLst>
            <pc:docMk/>
            <pc:sldMk cId="4085943829" sldId="331"/>
            <ac:picMk id="7" creationId="{21250633-9EB7-A723-8F22-069D659C1BF0}"/>
          </ac:picMkLst>
        </pc:picChg>
        <pc:picChg chg="add mod">
          <ac:chgData name="tanaboon tongbuasirilai" userId="3a6fbbe2-a5cd-4f36-96f1-1e3cf3325333" providerId="ADAL" clId="{52239CD1-260D-4F17-BF4C-C59681810ACB}" dt="2024-01-24T06:16:39.993" v="2529" actId="27614"/>
          <ac:picMkLst>
            <pc:docMk/>
            <pc:sldMk cId="4085943829" sldId="331"/>
            <ac:picMk id="9" creationId="{4A716CCC-FBD3-ABBC-378D-F26DF6D982D9}"/>
          </ac:picMkLst>
        </pc:picChg>
        <pc:picChg chg="add mod">
          <ac:chgData name="tanaboon tongbuasirilai" userId="3a6fbbe2-a5cd-4f36-96f1-1e3cf3325333" providerId="ADAL" clId="{52239CD1-260D-4F17-BF4C-C59681810ACB}" dt="2024-01-24T06:16:40.002" v="2531" actId="27614"/>
          <ac:picMkLst>
            <pc:docMk/>
            <pc:sldMk cId="4085943829" sldId="331"/>
            <ac:picMk id="11" creationId="{B13EA5B2-32AF-E1F1-02A0-3EC5BE4E8E66}"/>
          </ac:picMkLst>
        </pc:picChg>
        <pc:cxnChg chg="add">
          <ac:chgData name="tanaboon tongbuasirilai" userId="3a6fbbe2-a5cd-4f36-96f1-1e3cf3325333" providerId="ADAL" clId="{52239CD1-260D-4F17-BF4C-C59681810ACB}" dt="2024-01-24T06:16:59.218" v="2538" actId="11529"/>
          <ac:cxnSpMkLst>
            <pc:docMk/>
            <pc:sldMk cId="4085943829" sldId="331"/>
            <ac:cxnSpMk id="16" creationId="{CC3B2006-EA99-4E57-2ED4-05A50C5D1AF8}"/>
          </ac:cxnSpMkLst>
        </pc:cxnChg>
      </pc:sldChg>
      <pc:sldChg chg="addSp delSp modSp new mod setBg">
        <pc:chgData name="tanaboon tongbuasirilai" userId="3a6fbbe2-a5cd-4f36-96f1-1e3cf3325333" providerId="ADAL" clId="{52239CD1-260D-4F17-BF4C-C59681810ACB}" dt="2024-01-24T06:52:45.423" v="2631" actId="26606"/>
        <pc:sldMkLst>
          <pc:docMk/>
          <pc:sldMk cId="3383268731" sldId="332"/>
        </pc:sldMkLst>
        <pc:spChg chg="mod">
          <ac:chgData name="tanaboon tongbuasirilai" userId="3a6fbbe2-a5cd-4f36-96f1-1e3cf3325333" providerId="ADAL" clId="{52239CD1-260D-4F17-BF4C-C59681810ACB}" dt="2024-01-24T06:52:45.423" v="2631" actId="26606"/>
          <ac:spMkLst>
            <pc:docMk/>
            <pc:sldMk cId="3383268731" sldId="332"/>
            <ac:spMk id="2" creationId="{E9D1D255-FE87-3C44-D15D-12A7B18753CB}"/>
          </ac:spMkLst>
        </pc:spChg>
        <pc:spChg chg="del mod">
          <ac:chgData name="tanaboon tongbuasirilai" userId="3a6fbbe2-a5cd-4f36-96f1-1e3cf3325333" providerId="ADAL" clId="{52239CD1-260D-4F17-BF4C-C59681810ACB}" dt="2024-01-24T06:52:45.423" v="2631" actId="26606"/>
          <ac:spMkLst>
            <pc:docMk/>
            <pc:sldMk cId="3383268731" sldId="332"/>
            <ac:spMk id="3" creationId="{432DA98E-E5A6-31A0-3A51-3A028B83AFC3}"/>
          </ac:spMkLst>
        </pc:spChg>
        <pc:spChg chg="add">
          <ac:chgData name="tanaboon tongbuasirilai" userId="3a6fbbe2-a5cd-4f36-96f1-1e3cf3325333" providerId="ADAL" clId="{52239CD1-260D-4F17-BF4C-C59681810ACB}" dt="2024-01-24T06:52:45.423" v="2631" actId="26606"/>
          <ac:spMkLst>
            <pc:docMk/>
            <pc:sldMk cId="3383268731" sldId="332"/>
            <ac:spMk id="9" creationId="{56E9B3E6-E277-4D68-BA48-9CB43FFBD6E2}"/>
          </ac:spMkLst>
        </pc:spChg>
        <pc:spChg chg="add">
          <ac:chgData name="tanaboon tongbuasirilai" userId="3a6fbbe2-a5cd-4f36-96f1-1e3cf3325333" providerId="ADAL" clId="{52239CD1-260D-4F17-BF4C-C59681810ACB}" dt="2024-01-24T06:52:45.423" v="2631" actId="26606"/>
          <ac:spMkLst>
            <pc:docMk/>
            <pc:sldMk cId="3383268731" sldId="332"/>
            <ac:spMk id="16" creationId="{D5B0017B-2ECA-49AF-B397-DC140825DF8D}"/>
          </ac:spMkLst>
        </pc:spChg>
        <pc:grpChg chg="add">
          <ac:chgData name="tanaboon tongbuasirilai" userId="3a6fbbe2-a5cd-4f36-96f1-1e3cf3325333" providerId="ADAL" clId="{52239CD1-260D-4F17-BF4C-C59681810ACB}" dt="2024-01-24T06:52:45.423" v="2631" actId="26606"/>
          <ac:grpSpMkLst>
            <pc:docMk/>
            <pc:sldMk cId="3383268731" sldId="332"/>
            <ac:grpSpMk id="11" creationId="{AE1C45F0-260A-458C-96ED-C1F6D2151219}"/>
          </ac:grpSpMkLst>
        </pc:grpChg>
        <pc:graphicFrameChg chg="add">
          <ac:chgData name="tanaboon tongbuasirilai" userId="3a6fbbe2-a5cd-4f36-96f1-1e3cf3325333" providerId="ADAL" clId="{52239CD1-260D-4F17-BF4C-C59681810ACB}" dt="2024-01-24T06:52:45.423" v="2631" actId="26606"/>
          <ac:graphicFrameMkLst>
            <pc:docMk/>
            <pc:sldMk cId="3383268731" sldId="332"/>
            <ac:graphicFrameMk id="5" creationId="{0A96E275-315B-D8E5-334A-21DF4C6D9CEA}"/>
          </ac:graphicFrameMkLst>
        </pc:graphicFrameChg>
        <pc:cxnChg chg="add">
          <ac:chgData name="tanaboon tongbuasirilai" userId="3a6fbbe2-a5cd-4f36-96f1-1e3cf3325333" providerId="ADAL" clId="{52239CD1-260D-4F17-BF4C-C59681810ACB}" dt="2024-01-24T06:52:45.423" v="2631" actId="26606"/>
          <ac:cxnSpMkLst>
            <pc:docMk/>
            <pc:sldMk cId="3383268731" sldId="332"/>
            <ac:cxnSpMk id="18" creationId="{6CF1BAF6-AD41-4082-B212-8A1F9A2E8779}"/>
          </ac:cxnSpMkLst>
        </pc:cxnChg>
      </pc:sldChg>
      <pc:sldChg chg="addSp delSp modSp new mod setBg">
        <pc:chgData name="tanaboon tongbuasirilai" userId="3a6fbbe2-a5cd-4f36-96f1-1e3cf3325333" providerId="ADAL" clId="{52239CD1-260D-4F17-BF4C-C59681810ACB}" dt="2024-01-24T07:53:57.150" v="2762" actId="1076"/>
        <pc:sldMkLst>
          <pc:docMk/>
          <pc:sldMk cId="2823184216" sldId="333"/>
        </pc:sldMkLst>
        <pc:spChg chg="mod">
          <ac:chgData name="tanaboon tongbuasirilai" userId="3a6fbbe2-a5cd-4f36-96f1-1e3cf3325333" providerId="ADAL" clId="{52239CD1-260D-4F17-BF4C-C59681810ACB}" dt="2024-01-24T07:51:59.222" v="2731" actId="26606"/>
          <ac:spMkLst>
            <pc:docMk/>
            <pc:sldMk cId="2823184216" sldId="333"/>
            <ac:spMk id="2" creationId="{FA8C41AA-9F6C-B7D1-3F38-37544C833D90}"/>
          </ac:spMkLst>
        </pc:spChg>
        <pc:spChg chg="del">
          <ac:chgData name="tanaboon tongbuasirilai" userId="3a6fbbe2-a5cd-4f36-96f1-1e3cf3325333" providerId="ADAL" clId="{52239CD1-260D-4F17-BF4C-C59681810ACB}" dt="2024-01-24T07:51:12.158" v="2653" actId="478"/>
          <ac:spMkLst>
            <pc:docMk/>
            <pc:sldMk cId="2823184216" sldId="333"/>
            <ac:spMk id="3" creationId="{ABC26010-8842-F80F-6610-CCA8A19F4C6C}"/>
          </ac:spMkLst>
        </pc:spChg>
        <pc:spChg chg="add mod">
          <ac:chgData name="tanaboon tongbuasirilai" userId="3a6fbbe2-a5cd-4f36-96f1-1e3cf3325333" providerId="ADAL" clId="{52239CD1-260D-4F17-BF4C-C59681810ACB}" dt="2024-01-24T07:52:18.273" v="2736" actId="13822"/>
          <ac:spMkLst>
            <pc:docMk/>
            <pc:sldMk cId="2823184216" sldId="333"/>
            <ac:spMk id="6" creationId="{02F4AC4F-EFFE-C599-9D32-044D0DDE2580}"/>
          </ac:spMkLst>
        </pc:spChg>
        <pc:spChg chg="add del">
          <ac:chgData name="tanaboon tongbuasirilai" userId="3a6fbbe2-a5cd-4f36-96f1-1e3cf3325333" providerId="ADAL" clId="{52239CD1-260D-4F17-BF4C-C59681810ACB}" dt="2024-01-24T07:52:40.483" v="2739" actId="22"/>
          <ac:spMkLst>
            <pc:docMk/>
            <pc:sldMk cId="2823184216" sldId="333"/>
            <ac:spMk id="8" creationId="{97953252-4989-675A-D762-EA8459259C0A}"/>
          </ac:spMkLst>
        </pc:spChg>
        <pc:spChg chg="add mod">
          <ac:chgData name="tanaboon tongbuasirilai" userId="3a6fbbe2-a5cd-4f36-96f1-1e3cf3325333" providerId="ADAL" clId="{52239CD1-260D-4F17-BF4C-C59681810ACB}" dt="2024-01-24T07:52:49.674" v="2746" actId="1076"/>
          <ac:spMkLst>
            <pc:docMk/>
            <pc:sldMk cId="2823184216" sldId="333"/>
            <ac:spMk id="10" creationId="{8A62E33E-3D4E-5A4E-4603-95FE8CC9A96A}"/>
          </ac:spMkLst>
        </pc:spChg>
        <pc:spChg chg="add">
          <ac:chgData name="tanaboon tongbuasirilai" userId="3a6fbbe2-a5cd-4f36-96f1-1e3cf3325333" providerId="ADAL" clId="{52239CD1-260D-4F17-BF4C-C59681810ACB}" dt="2024-01-24T07:51:59.222" v="2731" actId="26606"/>
          <ac:spMkLst>
            <pc:docMk/>
            <pc:sldMk cId="2823184216" sldId="333"/>
            <ac:spMk id="11" creationId="{058A14AF-9FB5-4CC7-BA35-E8E85D3EDF0E}"/>
          </ac:spMkLst>
        </pc:spChg>
        <pc:spChg chg="add mod">
          <ac:chgData name="tanaboon tongbuasirilai" userId="3a6fbbe2-a5cd-4f36-96f1-1e3cf3325333" providerId="ADAL" clId="{52239CD1-260D-4F17-BF4C-C59681810ACB}" dt="2024-01-24T07:53:35.971" v="2758" actId="1076"/>
          <ac:spMkLst>
            <pc:docMk/>
            <pc:sldMk cId="2823184216" sldId="333"/>
            <ac:spMk id="12" creationId="{DC934ED4-28A6-A391-165A-3B96F13A2091}"/>
          </ac:spMkLst>
        </pc:spChg>
        <pc:spChg chg="add">
          <ac:chgData name="tanaboon tongbuasirilai" userId="3a6fbbe2-a5cd-4f36-96f1-1e3cf3325333" providerId="ADAL" clId="{52239CD1-260D-4F17-BF4C-C59681810ACB}" dt="2024-01-24T07:51:59.222" v="2731" actId="26606"/>
          <ac:spMkLst>
            <pc:docMk/>
            <pc:sldMk cId="2823184216" sldId="333"/>
            <ac:spMk id="13" creationId="{3A9A4357-BD1D-4622-A4FE-766E6AB8DE84}"/>
          </ac:spMkLst>
        </pc:spChg>
        <pc:spChg chg="add mod">
          <ac:chgData name="tanaboon tongbuasirilai" userId="3a6fbbe2-a5cd-4f36-96f1-1e3cf3325333" providerId="ADAL" clId="{52239CD1-260D-4F17-BF4C-C59681810ACB}" dt="2024-01-24T07:53:57.150" v="2762" actId="1076"/>
          <ac:spMkLst>
            <pc:docMk/>
            <pc:sldMk cId="2823184216" sldId="333"/>
            <ac:spMk id="14" creationId="{D5B1A245-B4EE-4F4C-6D9A-122D61B4963E}"/>
          </ac:spMkLst>
        </pc:spChg>
        <pc:spChg chg="add">
          <ac:chgData name="tanaboon tongbuasirilai" userId="3a6fbbe2-a5cd-4f36-96f1-1e3cf3325333" providerId="ADAL" clId="{52239CD1-260D-4F17-BF4C-C59681810ACB}" dt="2024-01-24T07:51:59.222" v="2731" actId="26606"/>
          <ac:spMkLst>
            <pc:docMk/>
            <pc:sldMk cId="2823184216" sldId="333"/>
            <ac:spMk id="15" creationId="{E659831F-0D9A-4C63-9EBB-8435B85A440F}"/>
          </ac:spMkLst>
        </pc:spChg>
        <pc:spChg chg="add">
          <ac:chgData name="tanaboon tongbuasirilai" userId="3a6fbbe2-a5cd-4f36-96f1-1e3cf3325333" providerId="ADAL" clId="{52239CD1-260D-4F17-BF4C-C59681810ACB}" dt="2024-01-24T07:51:59.222" v="2731" actId="26606"/>
          <ac:spMkLst>
            <pc:docMk/>
            <pc:sldMk cId="2823184216" sldId="333"/>
            <ac:spMk id="17" creationId="{E6995CE5-F890-4ABA-82A2-26507CE8D2A3}"/>
          </ac:spMkLst>
        </pc:spChg>
        <pc:picChg chg="add mod ord">
          <ac:chgData name="tanaboon tongbuasirilai" userId="3a6fbbe2-a5cd-4f36-96f1-1e3cf3325333" providerId="ADAL" clId="{52239CD1-260D-4F17-BF4C-C59681810ACB}" dt="2024-01-24T07:52:21.801" v="2737" actId="13822"/>
          <ac:picMkLst>
            <pc:docMk/>
            <pc:sldMk cId="2823184216" sldId="333"/>
            <ac:picMk id="5" creationId="{7638EB44-E83D-BCA5-D927-718522944800}"/>
          </ac:picMkLst>
        </pc:picChg>
        <pc:picChg chg="add mod">
          <ac:chgData name="tanaboon tongbuasirilai" userId="3a6fbbe2-a5cd-4f36-96f1-1e3cf3325333" providerId="ADAL" clId="{52239CD1-260D-4F17-BF4C-C59681810ACB}" dt="2024-01-24T07:53:01.222" v="2750" actId="1076"/>
          <ac:picMkLst>
            <pc:docMk/>
            <pc:sldMk cId="2823184216" sldId="333"/>
            <ac:picMk id="1026" creationId="{C86B6791-EE0C-C477-6985-42E458B16A18}"/>
          </ac:picMkLst>
        </pc:picChg>
        <pc:picChg chg="add mod">
          <ac:chgData name="tanaboon tongbuasirilai" userId="3a6fbbe2-a5cd-4f36-96f1-1e3cf3325333" providerId="ADAL" clId="{52239CD1-260D-4F17-BF4C-C59681810ACB}" dt="2024-01-24T07:53:15.661" v="2753" actId="14100"/>
          <ac:picMkLst>
            <pc:docMk/>
            <pc:sldMk cId="2823184216" sldId="333"/>
            <ac:picMk id="1028" creationId="{0338E068-3C43-C371-657F-C4994DECFE05}"/>
          </ac:picMkLst>
        </pc:picChg>
      </pc:sldChg>
      <pc:sldChg chg="addSp delSp modSp new mod setBg">
        <pc:chgData name="tanaboon tongbuasirilai" userId="3a6fbbe2-a5cd-4f36-96f1-1e3cf3325333" providerId="ADAL" clId="{52239CD1-260D-4F17-BF4C-C59681810ACB}" dt="2024-01-24T07:58:38.571" v="2903" actId="13822"/>
        <pc:sldMkLst>
          <pc:docMk/>
          <pc:sldMk cId="655033198" sldId="334"/>
        </pc:sldMkLst>
        <pc:spChg chg="del">
          <ac:chgData name="tanaboon tongbuasirilai" userId="3a6fbbe2-a5cd-4f36-96f1-1e3cf3325333" providerId="ADAL" clId="{52239CD1-260D-4F17-BF4C-C59681810ACB}" dt="2024-01-24T07:54:25.065" v="2765" actId="478"/>
          <ac:spMkLst>
            <pc:docMk/>
            <pc:sldMk cId="655033198" sldId="334"/>
            <ac:spMk id="2" creationId="{7885F098-CBFE-2FEF-7D65-D484FF1BD1D1}"/>
          </ac:spMkLst>
        </pc:spChg>
        <pc:spChg chg="del">
          <ac:chgData name="tanaboon tongbuasirilai" userId="3a6fbbe2-a5cd-4f36-96f1-1e3cf3325333" providerId="ADAL" clId="{52239CD1-260D-4F17-BF4C-C59681810ACB}" dt="2024-01-24T07:54:23.575" v="2764" actId="478"/>
          <ac:spMkLst>
            <pc:docMk/>
            <pc:sldMk cId="655033198" sldId="334"/>
            <ac:spMk id="3" creationId="{7BEFAD41-97E7-6CE3-3E00-D94A0D2C5543}"/>
          </ac:spMkLst>
        </pc:spChg>
        <pc:spChg chg="add mod">
          <ac:chgData name="tanaboon tongbuasirilai" userId="3a6fbbe2-a5cd-4f36-96f1-1e3cf3325333" providerId="ADAL" clId="{52239CD1-260D-4F17-BF4C-C59681810ACB}" dt="2024-01-24T07:56:11.246" v="2812" actId="1076"/>
          <ac:spMkLst>
            <pc:docMk/>
            <pc:sldMk cId="655033198" sldId="334"/>
            <ac:spMk id="4" creationId="{478C1EFF-12C7-F432-65EB-52781A71D769}"/>
          </ac:spMkLst>
        </pc:spChg>
        <pc:spChg chg="add mod">
          <ac:chgData name="tanaboon tongbuasirilai" userId="3a6fbbe2-a5cd-4f36-96f1-1e3cf3325333" providerId="ADAL" clId="{52239CD1-260D-4F17-BF4C-C59681810ACB}" dt="2024-01-24T07:57:59.956" v="2832" actId="20577"/>
          <ac:spMkLst>
            <pc:docMk/>
            <pc:sldMk cId="655033198" sldId="334"/>
            <ac:spMk id="5" creationId="{D17086F1-9AF1-9AC5-8EFD-51A16A3F7521}"/>
          </ac:spMkLst>
        </pc:spChg>
        <pc:spChg chg="add mod">
          <ac:chgData name="tanaboon tongbuasirilai" userId="3a6fbbe2-a5cd-4f36-96f1-1e3cf3325333" providerId="ADAL" clId="{52239CD1-260D-4F17-BF4C-C59681810ACB}" dt="2024-01-24T07:56:15.563" v="2814" actId="14100"/>
          <ac:spMkLst>
            <pc:docMk/>
            <pc:sldMk cId="655033198" sldId="334"/>
            <ac:spMk id="6" creationId="{432A7431-339C-A96F-98F1-84494D757C29}"/>
          </ac:spMkLst>
        </pc:spChg>
        <pc:spChg chg="add mod">
          <ac:chgData name="tanaboon tongbuasirilai" userId="3a6fbbe2-a5cd-4f36-96f1-1e3cf3325333" providerId="ADAL" clId="{52239CD1-260D-4F17-BF4C-C59681810ACB}" dt="2024-01-24T07:57:21.624" v="2824" actId="1076"/>
          <ac:spMkLst>
            <pc:docMk/>
            <pc:sldMk cId="655033198" sldId="334"/>
            <ac:spMk id="12" creationId="{E8EF3F80-4169-E821-880B-6DB7882A74CA}"/>
          </ac:spMkLst>
        </pc:spChg>
        <pc:spChg chg="add mod">
          <ac:chgData name="tanaboon tongbuasirilai" userId="3a6fbbe2-a5cd-4f36-96f1-1e3cf3325333" providerId="ADAL" clId="{52239CD1-260D-4F17-BF4C-C59681810ACB}" dt="2024-01-24T07:58:38.571" v="2903" actId="13822"/>
          <ac:spMkLst>
            <pc:docMk/>
            <pc:sldMk cId="655033198" sldId="334"/>
            <ac:spMk id="13" creationId="{E197D728-A000-01FE-5DEF-25F7D01E2259}"/>
          </ac:spMkLst>
        </pc:spChg>
        <pc:spChg chg="add">
          <ac:chgData name="tanaboon tongbuasirilai" userId="3a6fbbe2-a5cd-4f36-96f1-1e3cf3325333" providerId="ADAL" clId="{52239CD1-260D-4F17-BF4C-C59681810ACB}" dt="2024-01-24T07:54:36.534" v="2768" actId="26606"/>
          <ac:spMkLst>
            <pc:docMk/>
            <pc:sldMk cId="655033198" sldId="334"/>
            <ac:spMk id="2055" creationId="{F3060C83-F051-4F0E-ABAD-AA0DFC48B218}"/>
          </ac:spMkLst>
        </pc:spChg>
        <pc:spChg chg="add">
          <ac:chgData name="tanaboon tongbuasirilai" userId="3a6fbbe2-a5cd-4f36-96f1-1e3cf3325333" providerId="ADAL" clId="{52239CD1-260D-4F17-BF4C-C59681810ACB}" dt="2024-01-24T07:54:36.534" v="2768" actId="26606"/>
          <ac:spMkLst>
            <pc:docMk/>
            <pc:sldMk cId="655033198" sldId="334"/>
            <ac:spMk id="2057" creationId="{83C98ABE-055B-441F-B07E-44F97F083C39}"/>
          </ac:spMkLst>
        </pc:spChg>
        <pc:spChg chg="add">
          <ac:chgData name="tanaboon tongbuasirilai" userId="3a6fbbe2-a5cd-4f36-96f1-1e3cf3325333" providerId="ADAL" clId="{52239CD1-260D-4F17-BF4C-C59681810ACB}" dt="2024-01-24T07:54:36.534" v="2768" actId="26606"/>
          <ac:spMkLst>
            <pc:docMk/>
            <pc:sldMk cId="655033198" sldId="334"/>
            <ac:spMk id="2059" creationId="{29FDB030-9B49-4CED-8CCD-4D99382388AC}"/>
          </ac:spMkLst>
        </pc:spChg>
        <pc:spChg chg="add">
          <ac:chgData name="tanaboon tongbuasirilai" userId="3a6fbbe2-a5cd-4f36-96f1-1e3cf3325333" providerId="ADAL" clId="{52239CD1-260D-4F17-BF4C-C59681810ACB}" dt="2024-01-24T07:54:36.534" v="2768" actId="26606"/>
          <ac:spMkLst>
            <pc:docMk/>
            <pc:sldMk cId="655033198" sldId="334"/>
            <ac:spMk id="2061" creationId="{3783CA14-24A1-485C-8B30-D6A5D87987AD}"/>
          </ac:spMkLst>
        </pc:spChg>
        <pc:spChg chg="add">
          <ac:chgData name="tanaboon tongbuasirilai" userId="3a6fbbe2-a5cd-4f36-96f1-1e3cf3325333" providerId="ADAL" clId="{52239CD1-260D-4F17-BF4C-C59681810ACB}" dt="2024-01-24T07:54:36.534" v="2768" actId="26606"/>
          <ac:spMkLst>
            <pc:docMk/>
            <pc:sldMk cId="655033198" sldId="334"/>
            <ac:spMk id="2063" creationId="{9A97C86A-04D6-40F7-AE84-31AB43E6A846}"/>
          </ac:spMkLst>
        </pc:spChg>
        <pc:spChg chg="add">
          <ac:chgData name="tanaboon tongbuasirilai" userId="3a6fbbe2-a5cd-4f36-96f1-1e3cf3325333" providerId="ADAL" clId="{52239CD1-260D-4F17-BF4C-C59681810ACB}" dt="2024-01-24T07:54:36.534" v="2768" actId="26606"/>
          <ac:spMkLst>
            <pc:docMk/>
            <pc:sldMk cId="655033198" sldId="334"/>
            <ac:spMk id="2065" creationId="{FF9F2414-84E8-453E-B1F3-389FDE8192D9}"/>
          </ac:spMkLst>
        </pc:spChg>
        <pc:spChg chg="add">
          <ac:chgData name="tanaboon tongbuasirilai" userId="3a6fbbe2-a5cd-4f36-96f1-1e3cf3325333" providerId="ADAL" clId="{52239CD1-260D-4F17-BF4C-C59681810ACB}" dt="2024-01-24T07:54:36.534" v="2768" actId="26606"/>
          <ac:spMkLst>
            <pc:docMk/>
            <pc:sldMk cId="655033198" sldId="334"/>
            <ac:spMk id="2067" creationId="{3ECA69A1-7536-43AC-85EF-C7106179F5ED}"/>
          </ac:spMkLst>
        </pc:spChg>
        <pc:picChg chg="add mod">
          <ac:chgData name="tanaboon tongbuasirilai" userId="3a6fbbe2-a5cd-4f36-96f1-1e3cf3325333" providerId="ADAL" clId="{52239CD1-260D-4F17-BF4C-C59681810ACB}" dt="2024-01-24T07:54:36.534" v="2768" actId="26606"/>
          <ac:picMkLst>
            <pc:docMk/>
            <pc:sldMk cId="655033198" sldId="334"/>
            <ac:picMk id="2050" creationId="{84A60AFA-D0E3-EB86-C2C7-4009C61F931D}"/>
          </ac:picMkLst>
        </pc:picChg>
        <pc:cxnChg chg="add mod">
          <ac:chgData name="tanaboon tongbuasirilai" userId="3a6fbbe2-a5cd-4f36-96f1-1e3cf3325333" providerId="ADAL" clId="{52239CD1-260D-4F17-BF4C-C59681810ACB}" dt="2024-01-24T07:57:05.164" v="2820" actId="693"/>
          <ac:cxnSpMkLst>
            <pc:docMk/>
            <pc:sldMk cId="655033198" sldId="334"/>
            <ac:cxnSpMk id="8" creationId="{DAF5A9C6-FC17-6A2F-539D-9A09A2AA940E}"/>
          </ac:cxnSpMkLst>
        </pc:cxnChg>
        <pc:cxnChg chg="add mod">
          <ac:chgData name="tanaboon tongbuasirilai" userId="3a6fbbe2-a5cd-4f36-96f1-1e3cf3325333" providerId="ADAL" clId="{52239CD1-260D-4F17-BF4C-C59681810ACB}" dt="2024-01-24T07:57:05.164" v="2820" actId="693"/>
          <ac:cxnSpMkLst>
            <pc:docMk/>
            <pc:sldMk cId="655033198" sldId="334"/>
            <ac:cxnSpMk id="10" creationId="{9C0ED73E-E58E-8953-F6B3-B9BA5ADC2F29}"/>
          </ac:cxnSpMkLst>
        </pc:cxnChg>
      </pc:sldChg>
      <pc:sldChg chg="addSp delSp modSp new mod setBg">
        <pc:chgData name="tanaboon tongbuasirilai" userId="3a6fbbe2-a5cd-4f36-96f1-1e3cf3325333" providerId="ADAL" clId="{52239CD1-260D-4F17-BF4C-C59681810ACB}" dt="2024-01-24T08:19:53.760" v="2931" actId="26606"/>
        <pc:sldMkLst>
          <pc:docMk/>
          <pc:sldMk cId="949869606" sldId="335"/>
        </pc:sldMkLst>
        <pc:spChg chg="mod ord">
          <ac:chgData name="tanaboon tongbuasirilai" userId="3a6fbbe2-a5cd-4f36-96f1-1e3cf3325333" providerId="ADAL" clId="{52239CD1-260D-4F17-BF4C-C59681810ACB}" dt="2024-01-24T08:19:53.760" v="2931" actId="26606"/>
          <ac:spMkLst>
            <pc:docMk/>
            <pc:sldMk cId="949869606" sldId="335"/>
            <ac:spMk id="2" creationId="{C2C2348F-FFA7-2959-D59B-EA083B0AA626}"/>
          </ac:spMkLst>
        </pc:spChg>
        <pc:spChg chg="del">
          <ac:chgData name="tanaboon tongbuasirilai" userId="3a6fbbe2-a5cd-4f36-96f1-1e3cf3325333" providerId="ADAL" clId="{52239CD1-260D-4F17-BF4C-C59681810ACB}" dt="2024-01-24T08:19:11.834" v="2925" actId="478"/>
          <ac:spMkLst>
            <pc:docMk/>
            <pc:sldMk cId="949869606" sldId="335"/>
            <ac:spMk id="3" creationId="{ECE2D40E-CBE0-4CAB-5BAF-EF18860B10FC}"/>
          </ac:spMkLst>
        </pc:spChg>
        <pc:spChg chg="add">
          <ac:chgData name="tanaboon tongbuasirilai" userId="3a6fbbe2-a5cd-4f36-96f1-1e3cf3325333" providerId="ADAL" clId="{52239CD1-260D-4F17-BF4C-C59681810ACB}" dt="2024-01-24T08:19:30.048" v="2928"/>
          <ac:spMkLst>
            <pc:docMk/>
            <pc:sldMk cId="949869606" sldId="335"/>
            <ac:spMk id="6" creationId="{0BA8F440-34A3-6085-FF23-4C2CE2DDE879}"/>
          </ac:spMkLst>
        </pc:spChg>
        <pc:spChg chg="add">
          <ac:chgData name="tanaboon tongbuasirilai" userId="3a6fbbe2-a5cd-4f36-96f1-1e3cf3325333" providerId="ADAL" clId="{52239CD1-260D-4F17-BF4C-C59681810ACB}" dt="2024-01-24T08:19:53.760" v="2931" actId="26606"/>
          <ac:spMkLst>
            <pc:docMk/>
            <pc:sldMk cId="949869606" sldId="335"/>
            <ac:spMk id="13" creationId="{1707FC24-6981-43D9-B525-C7832BA22463}"/>
          </ac:spMkLst>
        </pc:spChg>
        <pc:picChg chg="add mod">
          <ac:chgData name="tanaboon tongbuasirilai" userId="3a6fbbe2-a5cd-4f36-96f1-1e3cf3325333" providerId="ADAL" clId="{52239CD1-260D-4F17-BF4C-C59681810ACB}" dt="2024-01-24T08:19:53.760" v="2931" actId="26606"/>
          <ac:picMkLst>
            <pc:docMk/>
            <pc:sldMk cId="949869606" sldId="335"/>
            <ac:picMk id="5" creationId="{30028D98-8213-27FC-382A-0E564EB003B7}"/>
          </ac:picMkLst>
        </pc:picChg>
        <pc:picChg chg="add mod">
          <ac:chgData name="tanaboon tongbuasirilai" userId="3a6fbbe2-a5cd-4f36-96f1-1e3cf3325333" providerId="ADAL" clId="{52239CD1-260D-4F17-BF4C-C59681810ACB}" dt="2024-01-24T08:19:53.760" v="2931" actId="26606"/>
          <ac:picMkLst>
            <pc:docMk/>
            <pc:sldMk cId="949869606" sldId="335"/>
            <ac:picMk id="8" creationId="{CB3F0D2E-A51F-8AE8-0902-FAA6C35EE3C7}"/>
          </ac:picMkLst>
        </pc:picChg>
      </pc:sldChg>
      <pc:sldChg chg="addSp delSp modSp new mod setBg">
        <pc:chgData name="tanaboon tongbuasirilai" userId="3a6fbbe2-a5cd-4f36-96f1-1e3cf3325333" providerId="ADAL" clId="{52239CD1-260D-4F17-BF4C-C59681810ACB}" dt="2024-01-24T11:54:06.095" v="3289" actId="26606"/>
        <pc:sldMkLst>
          <pc:docMk/>
          <pc:sldMk cId="2677993393" sldId="336"/>
        </pc:sldMkLst>
        <pc:spChg chg="mod">
          <ac:chgData name="tanaboon tongbuasirilai" userId="3a6fbbe2-a5cd-4f36-96f1-1e3cf3325333" providerId="ADAL" clId="{52239CD1-260D-4F17-BF4C-C59681810ACB}" dt="2024-01-24T11:54:06.095" v="3289" actId="26606"/>
          <ac:spMkLst>
            <pc:docMk/>
            <pc:sldMk cId="2677993393" sldId="336"/>
            <ac:spMk id="2" creationId="{C5F2F65F-C9F5-0196-80C5-A512576652D8}"/>
          </ac:spMkLst>
        </pc:spChg>
        <pc:spChg chg="del mod">
          <ac:chgData name="tanaboon tongbuasirilai" userId="3a6fbbe2-a5cd-4f36-96f1-1e3cf3325333" providerId="ADAL" clId="{52239CD1-260D-4F17-BF4C-C59681810ACB}" dt="2024-01-24T11:54:06.095" v="3289" actId="26606"/>
          <ac:spMkLst>
            <pc:docMk/>
            <pc:sldMk cId="2677993393" sldId="336"/>
            <ac:spMk id="3" creationId="{641C13E0-F98B-6583-CE0A-D3E1188BF611}"/>
          </ac:spMkLst>
        </pc:spChg>
        <pc:spChg chg="add">
          <ac:chgData name="tanaboon tongbuasirilai" userId="3a6fbbe2-a5cd-4f36-96f1-1e3cf3325333" providerId="ADAL" clId="{52239CD1-260D-4F17-BF4C-C59681810ACB}" dt="2024-01-24T11:54:06.095" v="3289" actId="26606"/>
          <ac:spMkLst>
            <pc:docMk/>
            <pc:sldMk cId="2677993393" sldId="336"/>
            <ac:spMk id="9" creationId="{CB49665F-0298-4449-8D2D-209989CB9EE3}"/>
          </ac:spMkLst>
        </pc:spChg>
        <pc:spChg chg="add">
          <ac:chgData name="tanaboon tongbuasirilai" userId="3a6fbbe2-a5cd-4f36-96f1-1e3cf3325333" providerId="ADAL" clId="{52239CD1-260D-4F17-BF4C-C59681810ACB}" dt="2024-01-24T11:54:06.095" v="3289" actId="26606"/>
          <ac:spMkLst>
            <pc:docMk/>
            <pc:sldMk cId="2677993393" sldId="336"/>
            <ac:spMk id="11" creationId="{A71EEC14-174A-46FA-B046-474750457130}"/>
          </ac:spMkLst>
        </pc:spChg>
        <pc:grpChg chg="add">
          <ac:chgData name="tanaboon tongbuasirilai" userId="3a6fbbe2-a5cd-4f36-96f1-1e3cf3325333" providerId="ADAL" clId="{52239CD1-260D-4F17-BF4C-C59681810ACB}" dt="2024-01-24T11:54:06.095" v="3289" actId="26606"/>
          <ac:grpSpMkLst>
            <pc:docMk/>
            <pc:sldMk cId="2677993393" sldId="336"/>
            <ac:grpSpMk id="13" creationId="{EEB6CB95-E653-4C6C-AE51-62FD848E8D5B}"/>
          </ac:grpSpMkLst>
        </pc:grpChg>
        <pc:grpChg chg="add">
          <ac:chgData name="tanaboon tongbuasirilai" userId="3a6fbbe2-a5cd-4f36-96f1-1e3cf3325333" providerId="ADAL" clId="{52239CD1-260D-4F17-BF4C-C59681810ACB}" dt="2024-01-24T11:54:06.095" v="3289" actId="26606"/>
          <ac:grpSpMkLst>
            <pc:docMk/>
            <pc:sldMk cId="2677993393" sldId="336"/>
            <ac:grpSpMk id="17" creationId="{43F5E015-E085-4624-B431-B42414448684}"/>
          </ac:grpSpMkLst>
        </pc:grpChg>
        <pc:graphicFrameChg chg="add">
          <ac:chgData name="tanaboon tongbuasirilai" userId="3a6fbbe2-a5cd-4f36-96f1-1e3cf3325333" providerId="ADAL" clId="{52239CD1-260D-4F17-BF4C-C59681810ACB}" dt="2024-01-24T11:54:06.095" v="3289" actId="26606"/>
          <ac:graphicFrameMkLst>
            <pc:docMk/>
            <pc:sldMk cId="2677993393" sldId="336"/>
            <ac:graphicFrameMk id="5" creationId="{E40C6AE6-511A-A57A-2123-B25DA89FB395}"/>
          </ac:graphicFrameMkLst>
        </pc:graphicFrameChg>
      </pc:sldChg>
      <pc:sldChg chg="addSp modSp new mod setBg">
        <pc:chgData name="tanaboon tongbuasirilai" userId="3a6fbbe2-a5cd-4f36-96f1-1e3cf3325333" providerId="ADAL" clId="{52239CD1-260D-4F17-BF4C-C59681810ACB}" dt="2024-01-24T14:26:24.156" v="3324" actId="26606"/>
        <pc:sldMkLst>
          <pc:docMk/>
          <pc:sldMk cId="1508529168" sldId="337"/>
        </pc:sldMkLst>
        <pc:spChg chg="mod">
          <ac:chgData name="tanaboon tongbuasirilai" userId="3a6fbbe2-a5cd-4f36-96f1-1e3cf3325333" providerId="ADAL" clId="{52239CD1-260D-4F17-BF4C-C59681810ACB}" dt="2024-01-24T14:26:24.156" v="3324" actId="26606"/>
          <ac:spMkLst>
            <pc:docMk/>
            <pc:sldMk cId="1508529168" sldId="337"/>
            <ac:spMk id="2" creationId="{3ECFF3A9-E497-5A70-60F2-859B4749EC26}"/>
          </ac:spMkLst>
        </pc:spChg>
        <pc:spChg chg="mod">
          <ac:chgData name="tanaboon tongbuasirilai" userId="3a6fbbe2-a5cd-4f36-96f1-1e3cf3325333" providerId="ADAL" clId="{52239CD1-260D-4F17-BF4C-C59681810ACB}" dt="2024-01-24T14:26:24.156" v="3324" actId="26606"/>
          <ac:spMkLst>
            <pc:docMk/>
            <pc:sldMk cId="1508529168" sldId="337"/>
            <ac:spMk id="3" creationId="{14478898-3B91-1CE6-1073-F4C304F55C1B}"/>
          </ac:spMkLst>
        </pc:spChg>
        <pc:spChg chg="add">
          <ac:chgData name="tanaboon tongbuasirilai" userId="3a6fbbe2-a5cd-4f36-96f1-1e3cf3325333" providerId="ADAL" clId="{52239CD1-260D-4F17-BF4C-C59681810ACB}" dt="2024-01-24T14:26:24.156" v="3324" actId="26606"/>
          <ac:spMkLst>
            <pc:docMk/>
            <pc:sldMk cId="1508529168" sldId="337"/>
            <ac:spMk id="9" creationId="{F13C74B1-5B17-4795-BED0-7140497B445A}"/>
          </ac:spMkLst>
        </pc:spChg>
        <pc:spChg chg="add">
          <ac:chgData name="tanaboon tongbuasirilai" userId="3a6fbbe2-a5cd-4f36-96f1-1e3cf3325333" providerId="ADAL" clId="{52239CD1-260D-4F17-BF4C-C59681810ACB}" dt="2024-01-24T14:26:24.156" v="3324" actId="26606"/>
          <ac:spMkLst>
            <pc:docMk/>
            <pc:sldMk cId="1508529168" sldId="337"/>
            <ac:spMk id="11" creationId="{D4974D33-8DC5-464E-8C6D-BE58F0669C17}"/>
          </ac:spMkLst>
        </pc:spChg>
        <pc:picChg chg="add">
          <ac:chgData name="tanaboon tongbuasirilai" userId="3a6fbbe2-a5cd-4f36-96f1-1e3cf3325333" providerId="ADAL" clId="{52239CD1-260D-4F17-BF4C-C59681810ACB}" dt="2024-01-24T14:26:24.156" v="3324" actId="26606"/>
          <ac:picMkLst>
            <pc:docMk/>
            <pc:sldMk cId="1508529168" sldId="337"/>
            <ac:picMk id="5" creationId="{3FA15B28-5677-115C-4398-6B40DEB8B626}"/>
          </ac:picMkLst>
        </pc:picChg>
      </pc:sldChg>
      <pc:sldChg chg="addSp delSp modSp new mod setBg">
        <pc:chgData name="tanaboon tongbuasirilai" userId="3a6fbbe2-a5cd-4f36-96f1-1e3cf3325333" providerId="ADAL" clId="{52239CD1-260D-4F17-BF4C-C59681810ACB}" dt="2024-01-24T14:52:48.532" v="3470" actId="21"/>
        <pc:sldMkLst>
          <pc:docMk/>
          <pc:sldMk cId="1677579322" sldId="338"/>
        </pc:sldMkLst>
        <pc:spChg chg="mod">
          <ac:chgData name="tanaboon tongbuasirilai" userId="3a6fbbe2-a5cd-4f36-96f1-1e3cf3325333" providerId="ADAL" clId="{52239CD1-260D-4F17-BF4C-C59681810ACB}" dt="2024-01-24T14:49:17.909" v="3394" actId="13822"/>
          <ac:spMkLst>
            <pc:docMk/>
            <pc:sldMk cId="1677579322" sldId="338"/>
            <ac:spMk id="2" creationId="{C886545F-E1E6-2D33-1D15-5691FC269F9E}"/>
          </ac:spMkLst>
        </pc:spChg>
        <pc:spChg chg="del">
          <ac:chgData name="tanaboon tongbuasirilai" userId="3a6fbbe2-a5cd-4f36-96f1-1e3cf3325333" providerId="ADAL" clId="{52239CD1-260D-4F17-BF4C-C59681810ACB}" dt="2024-01-24T14:46:30.213" v="3378" actId="478"/>
          <ac:spMkLst>
            <pc:docMk/>
            <pc:sldMk cId="1677579322" sldId="338"/>
            <ac:spMk id="3" creationId="{B09D99AE-42C4-F4F2-D04C-4864B4336EDA}"/>
          </ac:spMkLst>
        </pc:spChg>
        <pc:spChg chg="add mod">
          <ac:chgData name="tanaboon tongbuasirilai" userId="3a6fbbe2-a5cd-4f36-96f1-1e3cf3325333" providerId="ADAL" clId="{52239CD1-260D-4F17-BF4C-C59681810ACB}" dt="2024-01-24T14:50:54.312" v="3420" actId="14100"/>
          <ac:spMkLst>
            <pc:docMk/>
            <pc:sldMk cId="1677579322" sldId="338"/>
            <ac:spMk id="8" creationId="{E6437731-D024-02BC-1E69-A4C54F5B7233}"/>
          </ac:spMkLst>
        </pc:spChg>
        <pc:spChg chg="add mod">
          <ac:chgData name="tanaboon tongbuasirilai" userId="3a6fbbe2-a5cd-4f36-96f1-1e3cf3325333" providerId="ADAL" clId="{52239CD1-260D-4F17-BF4C-C59681810ACB}" dt="2024-01-24T14:51:57.920" v="3461" actId="13822"/>
          <ac:spMkLst>
            <pc:docMk/>
            <pc:sldMk cId="1677579322" sldId="338"/>
            <ac:spMk id="9" creationId="{D73985E6-D341-9F6B-EFF3-9AAAA89CC48F}"/>
          </ac:spMkLst>
        </pc:spChg>
        <pc:spChg chg="add mod">
          <ac:chgData name="tanaboon tongbuasirilai" userId="3a6fbbe2-a5cd-4f36-96f1-1e3cf3325333" providerId="ADAL" clId="{52239CD1-260D-4F17-BF4C-C59681810ACB}" dt="2024-01-24T14:52:06.038" v="3463" actId="13822"/>
          <ac:spMkLst>
            <pc:docMk/>
            <pc:sldMk cId="1677579322" sldId="338"/>
            <ac:spMk id="10" creationId="{234010DD-CC5A-72B9-AF49-EEAFF334D067}"/>
          </ac:spMkLst>
        </pc:spChg>
        <pc:spChg chg="add mod">
          <ac:chgData name="tanaboon tongbuasirilai" userId="3a6fbbe2-a5cd-4f36-96f1-1e3cf3325333" providerId="ADAL" clId="{52239CD1-260D-4F17-BF4C-C59681810ACB}" dt="2024-01-24T14:51:54.543" v="3460" actId="13822"/>
          <ac:spMkLst>
            <pc:docMk/>
            <pc:sldMk cId="1677579322" sldId="338"/>
            <ac:spMk id="11" creationId="{3021EF0D-82D2-C234-4D52-3801B0A47456}"/>
          </ac:spMkLst>
        </pc:spChg>
        <pc:spChg chg="add del">
          <ac:chgData name="tanaboon tongbuasirilai" userId="3a6fbbe2-a5cd-4f36-96f1-1e3cf3325333" providerId="ADAL" clId="{52239CD1-260D-4F17-BF4C-C59681810ACB}" dt="2024-01-24T14:49:07.861" v="3393" actId="26606"/>
          <ac:spMkLst>
            <pc:docMk/>
            <pc:sldMk cId="1677579322" sldId="338"/>
            <ac:spMk id="12" creationId="{932495F0-C5CB-4823-AE70-EED61EBAB1BD}"/>
          </ac:spMkLst>
        </pc:spChg>
        <pc:spChg chg="add mod">
          <ac:chgData name="tanaboon tongbuasirilai" userId="3a6fbbe2-a5cd-4f36-96f1-1e3cf3325333" providerId="ADAL" clId="{52239CD1-260D-4F17-BF4C-C59681810ACB}" dt="2024-01-24T14:52:02.280" v="3462" actId="13822"/>
          <ac:spMkLst>
            <pc:docMk/>
            <pc:sldMk cId="1677579322" sldId="338"/>
            <ac:spMk id="13" creationId="{FC3267B2-C8C8-C65D-8D0F-C10B047670B3}"/>
          </ac:spMkLst>
        </pc:spChg>
        <pc:spChg chg="add del">
          <ac:chgData name="tanaboon tongbuasirilai" userId="3a6fbbe2-a5cd-4f36-96f1-1e3cf3325333" providerId="ADAL" clId="{52239CD1-260D-4F17-BF4C-C59681810ACB}" dt="2024-01-24T14:49:07.861" v="3393" actId="26606"/>
          <ac:spMkLst>
            <pc:docMk/>
            <pc:sldMk cId="1677579322" sldId="338"/>
            <ac:spMk id="14" creationId="{CB8B9C25-D80D-48EC-B83A-231219A80C3F}"/>
          </ac:spMkLst>
        </pc:spChg>
        <pc:spChg chg="add mod">
          <ac:chgData name="tanaboon tongbuasirilai" userId="3a6fbbe2-a5cd-4f36-96f1-1e3cf3325333" providerId="ADAL" clId="{52239CD1-260D-4F17-BF4C-C59681810ACB}" dt="2024-01-24T14:52:09.771" v="3464" actId="13822"/>
          <ac:spMkLst>
            <pc:docMk/>
            <pc:sldMk cId="1677579322" sldId="338"/>
            <ac:spMk id="15" creationId="{9E7496B7-42E4-B756-B3D6-09A3812376C1}"/>
          </ac:spMkLst>
        </pc:spChg>
        <pc:spChg chg="add del">
          <ac:chgData name="tanaboon tongbuasirilai" userId="3a6fbbe2-a5cd-4f36-96f1-1e3cf3325333" providerId="ADAL" clId="{52239CD1-260D-4F17-BF4C-C59681810ACB}" dt="2024-01-24T14:49:07.861" v="3393" actId="26606"/>
          <ac:spMkLst>
            <pc:docMk/>
            <pc:sldMk cId="1677579322" sldId="338"/>
            <ac:spMk id="16" creationId="{601CC70B-8875-45A1-8AFD-7D546E3C0C16}"/>
          </ac:spMkLst>
        </pc:spChg>
        <pc:picChg chg="add mod">
          <ac:chgData name="tanaboon tongbuasirilai" userId="3a6fbbe2-a5cd-4f36-96f1-1e3cf3325333" providerId="ADAL" clId="{52239CD1-260D-4F17-BF4C-C59681810ACB}" dt="2024-01-24T14:49:21.009" v="3395" actId="1076"/>
          <ac:picMkLst>
            <pc:docMk/>
            <pc:sldMk cId="1677579322" sldId="338"/>
            <ac:picMk id="5" creationId="{4A6D031F-43F8-511F-FB53-D3DF7666D5D3}"/>
          </ac:picMkLst>
        </pc:picChg>
        <pc:picChg chg="add mod">
          <ac:chgData name="tanaboon tongbuasirilai" userId="3a6fbbe2-a5cd-4f36-96f1-1e3cf3325333" providerId="ADAL" clId="{52239CD1-260D-4F17-BF4C-C59681810ACB}" dt="2024-01-24T14:49:44.865" v="3401" actId="1076"/>
          <ac:picMkLst>
            <pc:docMk/>
            <pc:sldMk cId="1677579322" sldId="338"/>
            <ac:picMk id="7" creationId="{50BE2D06-5536-B2AE-0176-35399E12263A}"/>
          </ac:picMkLst>
        </pc:picChg>
        <pc:picChg chg="add del mod">
          <ac:chgData name="tanaboon tongbuasirilai" userId="3a6fbbe2-a5cd-4f36-96f1-1e3cf3325333" providerId="ADAL" clId="{52239CD1-260D-4F17-BF4C-C59681810ACB}" dt="2024-01-24T14:52:48.532" v="3470" actId="21"/>
          <ac:picMkLst>
            <pc:docMk/>
            <pc:sldMk cId="1677579322" sldId="338"/>
            <ac:picMk id="18" creationId="{A2FCB89F-8D39-84E1-716A-376215F0195F}"/>
          </ac:picMkLst>
        </pc:picChg>
      </pc:sldChg>
      <pc:sldChg chg="addSp delSp modSp new mod setBg">
        <pc:chgData name="tanaboon tongbuasirilai" userId="3a6fbbe2-a5cd-4f36-96f1-1e3cf3325333" providerId="ADAL" clId="{52239CD1-260D-4F17-BF4C-C59681810ACB}" dt="2024-01-24T14:53:27.106" v="3478" actId="26606"/>
        <pc:sldMkLst>
          <pc:docMk/>
          <pc:sldMk cId="1630492939" sldId="339"/>
        </pc:sldMkLst>
        <pc:spChg chg="del mod ord">
          <ac:chgData name="tanaboon tongbuasirilai" userId="3a6fbbe2-a5cd-4f36-96f1-1e3cf3325333" providerId="ADAL" clId="{52239CD1-260D-4F17-BF4C-C59681810ACB}" dt="2024-01-24T14:52:58.752" v="3473" actId="478"/>
          <ac:spMkLst>
            <pc:docMk/>
            <pc:sldMk cId="1630492939" sldId="339"/>
            <ac:spMk id="2" creationId="{789F9ABF-C5B0-EBDC-670C-FE0887F951AB}"/>
          </ac:spMkLst>
        </pc:spChg>
        <pc:spChg chg="del">
          <ac:chgData name="tanaboon tongbuasirilai" userId="3a6fbbe2-a5cd-4f36-96f1-1e3cf3325333" providerId="ADAL" clId="{52239CD1-260D-4F17-BF4C-C59681810ACB}" dt="2024-01-24T14:52:46.213" v="3469" actId="478"/>
          <ac:spMkLst>
            <pc:docMk/>
            <pc:sldMk cId="1630492939" sldId="339"/>
            <ac:spMk id="3" creationId="{F46D86C1-F758-54F5-1A9E-C2DF1A578725}"/>
          </ac:spMkLst>
        </pc:spChg>
        <pc:spChg chg="add del">
          <ac:chgData name="tanaboon tongbuasirilai" userId="3a6fbbe2-a5cd-4f36-96f1-1e3cf3325333" providerId="ADAL" clId="{52239CD1-260D-4F17-BF4C-C59681810ACB}" dt="2024-01-24T14:53:27.106" v="3478" actId="26606"/>
          <ac:spMkLst>
            <pc:docMk/>
            <pc:sldMk cId="1630492939" sldId="339"/>
            <ac:spMk id="23" creationId="{37C89E4B-3C9F-44B9-8B86-D9E3D112D8EC}"/>
          </ac:spMkLst>
        </pc:spChg>
        <pc:spChg chg="add del">
          <ac:chgData name="tanaboon tongbuasirilai" userId="3a6fbbe2-a5cd-4f36-96f1-1e3cf3325333" providerId="ADAL" clId="{52239CD1-260D-4F17-BF4C-C59681810ACB}" dt="2024-01-24T14:53:27.051" v="3477" actId="26606"/>
          <ac:spMkLst>
            <pc:docMk/>
            <pc:sldMk cId="1630492939" sldId="339"/>
            <ac:spMk id="32" creationId="{42A4FC2C-047E-45A5-965D-8E1E3BF09BC6}"/>
          </ac:spMkLst>
        </pc:spChg>
        <pc:spChg chg="add">
          <ac:chgData name="tanaboon tongbuasirilai" userId="3a6fbbe2-a5cd-4f36-96f1-1e3cf3325333" providerId="ADAL" clId="{52239CD1-260D-4F17-BF4C-C59681810ACB}" dt="2024-01-24T14:53:27.106" v="3478" actId="26606"/>
          <ac:spMkLst>
            <pc:docMk/>
            <pc:sldMk cId="1630492939" sldId="339"/>
            <ac:spMk id="34" creationId="{83C98ABE-055B-441F-B07E-44F97F083C39}"/>
          </ac:spMkLst>
        </pc:spChg>
        <pc:spChg chg="add">
          <ac:chgData name="tanaboon tongbuasirilai" userId="3a6fbbe2-a5cd-4f36-96f1-1e3cf3325333" providerId="ADAL" clId="{52239CD1-260D-4F17-BF4C-C59681810ACB}" dt="2024-01-24T14:53:27.106" v="3478" actId="26606"/>
          <ac:spMkLst>
            <pc:docMk/>
            <pc:sldMk cId="1630492939" sldId="339"/>
            <ac:spMk id="35" creationId="{F3060C83-F051-4F0E-ABAD-AA0DFC48B218}"/>
          </ac:spMkLst>
        </pc:spChg>
        <pc:spChg chg="add">
          <ac:chgData name="tanaboon tongbuasirilai" userId="3a6fbbe2-a5cd-4f36-96f1-1e3cf3325333" providerId="ADAL" clId="{52239CD1-260D-4F17-BF4C-C59681810ACB}" dt="2024-01-24T14:53:27.106" v="3478" actId="26606"/>
          <ac:spMkLst>
            <pc:docMk/>
            <pc:sldMk cId="1630492939" sldId="339"/>
            <ac:spMk id="36" creationId="{29FDB030-9B49-4CED-8CCD-4D99382388AC}"/>
          </ac:spMkLst>
        </pc:spChg>
        <pc:spChg chg="add">
          <ac:chgData name="tanaboon tongbuasirilai" userId="3a6fbbe2-a5cd-4f36-96f1-1e3cf3325333" providerId="ADAL" clId="{52239CD1-260D-4F17-BF4C-C59681810ACB}" dt="2024-01-24T14:53:27.106" v="3478" actId="26606"/>
          <ac:spMkLst>
            <pc:docMk/>
            <pc:sldMk cId="1630492939" sldId="339"/>
            <ac:spMk id="38" creationId="{3783CA14-24A1-485C-8B30-D6A5D87987AD}"/>
          </ac:spMkLst>
        </pc:spChg>
        <pc:spChg chg="add">
          <ac:chgData name="tanaboon tongbuasirilai" userId="3a6fbbe2-a5cd-4f36-96f1-1e3cf3325333" providerId="ADAL" clId="{52239CD1-260D-4F17-BF4C-C59681810ACB}" dt="2024-01-24T14:53:27.106" v="3478" actId="26606"/>
          <ac:spMkLst>
            <pc:docMk/>
            <pc:sldMk cId="1630492939" sldId="339"/>
            <ac:spMk id="40" creationId="{9A97C86A-04D6-40F7-AE84-31AB43E6A846}"/>
          </ac:spMkLst>
        </pc:spChg>
        <pc:spChg chg="add">
          <ac:chgData name="tanaboon tongbuasirilai" userId="3a6fbbe2-a5cd-4f36-96f1-1e3cf3325333" providerId="ADAL" clId="{52239CD1-260D-4F17-BF4C-C59681810ACB}" dt="2024-01-24T14:53:27.106" v="3478" actId="26606"/>
          <ac:spMkLst>
            <pc:docMk/>
            <pc:sldMk cId="1630492939" sldId="339"/>
            <ac:spMk id="42" creationId="{FF9F2414-84E8-453E-B1F3-389FDE8192D9}"/>
          </ac:spMkLst>
        </pc:spChg>
        <pc:spChg chg="add">
          <ac:chgData name="tanaboon tongbuasirilai" userId="3a6fbbe2-a5cd-4f36-96f1-1e3cf3325333" providerId="ADAL" clId="{52239CD1-260D-4F17-BF4C-C59681810ACB}" dt="2024-01-24T14:53:27.106" v="3478" actId="26606"/>
          <ac:spMkLst>
            <pc:docMk/>
            <pc:sldMk cId="1630492939" sldId="339"/>
            <ac:spMk id="44" creationId="{3ECA69A1-7536-43AC-85EF-C7106179F5ED}"/>
          </ac:spMkLst>
        </pc:spChg>
        <pc:picChg chg="add mod">
          <ac:chgData name="tanaboon tongbuasirilai" userId="3a6fbbe2-a5cd-4f36-96f1-1e3cf3325333" providerId="ADAL" clId="{52239CD1-260D-4F17-BF4C-C59681810ACB}" dt="2024-01-24T14:53:27.106" v="3478" actId="26606"/>
          <ac:picMkLst>
            <pc:docMk/>
            <pc:sldMk cId="1630492939" sldId="339"/>
            <ac:picMk id="5" creationId="{C97C3D83-8B75-8075-B697-D54EB278D37B}"/>
          </ac:picMkLst>
        </pc:picChg>
        <pc:picChg chg="add del mod">
          <ac:chgData name="tanaboon tongbuasirilai" userId="3a6fbbe2-a5cd-4f36-96f1-1e3cf3325333" providerId="ADAL" clId="{52239CD1-260D-4F17-BF4C-C59681810ACB}" dt="2024-01-24T14:53:13.481" v="3474" actId="478"/>
          <ac:picMkLst>
            <pc:docMk/>
            <pc:sldMk cId="1630492939" sldId="339"/>
            <ac:picMk id="18" creationId="{A2FCB89F-8D39-84E1-716A-376215F0195F}"/>
          </ac:picMkLst>
        </pc:picChg>
        <pc:cxnChg chg="add del">
          <ac:chgData name="tanaboon tongbuasirilai" userId="3a6fbbe2-a5cd-4f36-96f1-1e3cf3325333" providerId="ADAL" clId="{52239CD1-260D-4F17-BF4C-C59681810ACB}" dt="2024-01-24T14:53:27.106" v="3478" actId="26606"/>
          <ac:cxnSpMkLst>
            <pc:docMk/>
            <pc:sldMk cId="1630492939" sldId="339"/>
            <ac:cxnSpMk id="25" creationId="{AA2EAA10-076F-46BD-8F0F-B9A2FB77A85C}"/>
          </ac:cxnSpMkLst>
        </pc:cxnChg>
        <pc:cxnChg chg="add del">
          <ac:chgData name="tanaboon tongbuasirilai" userId="3a6fbbe2-a5cd-4f36-96f1-1e3cf3325333" providerId="ADAL" clId="{52239CD1-260D-4F17-BF4C-C59681810ACB}" dt="2024-01-24T14:53:27.106" v="3478" actId="26606"/>
          <ac:cxnSpMkLst>
            <pc:docMk/>
            <pc:sldMk cId="1630492939" sldId="339"/>
            <ac:cxnSpMk id="27" creationId="{D891E407-403B-4764-86C9-33A56D3BCAA3}"/>
          </ac:cxnSpMkLst>
        </pc:cxnChg>
      </pc:sldChg>
      <pc:sldChg chg="addSp delSp modSp new mod ord setBg">
        <pc:chgData name="tanaboon tongbuasirilai" userId="3a6fbbe2-a5cd-4f36-96f1-1e3cf3325333" providerId="ADAL" clId="{52239CD1-260D-4F17-BF4C-C59681810ACB}" dt="2024-01-24T15:00:50.501" v="3521" actId="26606"/>
        <pc:sldMkLst>
          <pc:docMk/>
          <pc:sldMk cId="25044446" sldId="340"/>
        </pc:sldMkLst>
        <pc:spChg chg="mod">
          <ac:chgData name="tanaboon tongbuasirilai" userId="3a6fbbe2-a5cd-4f36-96f1-1e3cf3325333" providerId="ADAL" clId="{52239CD1-260D-4F17-BF4C-C59681810ACB}" dt="2024-01-24T15:00:50.501" v="3521" actId="26606"/>
          <ac:spMkLst>
            <pc:docMk/>
            <pc:sldMk cId="25044446" sldId="340"/>
            <ac:spMk id="2" creationId="{35191AE1-6F04-C4BD-6518-6E8BD9A58E41}"/>
          </ac:spMkLst>
        </pc:spChg>
        <pc:spChg chg="del">
          <ac:chgData name="tanaboon tongbuasirilai" userId="3a6fbbe2-a5cd-4f36-96f1-1e3cf3325333" providerId="ADAL" clId="{52239CD1-260D-4F17-BF4C-C59681810ACB}" dt="2024-01-24T15:00:28.784" v="3517" actId="478"/>
          <ac:spMkLst>
            <pc:docMk/>
            <pc:sldMk cId="25044446" sldId="340"/>
            <ac:spMk id="3" creationId="{85C93C72-FB58-0EA6-DD98-196BF964408D}"/>
          </ac:spMkLst>
        </pc:spChg>
        <pc:spChg chg="add">
          <ac:chgData name="tanaboon tongbuasirilai" userId="3a6fbbe2-a5cd-4f36-96f1-1e3cf3325333" providerId="ADAL" clId="{52239CD1-260D-4F17-BF4C-C59681810ACB}" dt="2024-01-24T15:00:50.501" v="3521" actId="26606"/>
          <ac:spMkLst>
            <pc:docMk/>
            <pc:sldMk cId="25044446" sldId="340"/>
            <ac:spMk id="10" creationId="{A8384FB5-9ADC-4DDC-881B-597D56F5B15D}"/>
          </ac:spMkLst>
        </pc:spChg>
        <pc:spChg chg="add">
          <ac:chgData name="tanaboon tongbuasirilai" userId="3a6fbbe2-a5cd-4f36-96f1-1e3cf3325333" providerId="ADAL" clId="{52239CD1-260D-4F17-BF4C-C59681810ACB}" dt="2024-01-24T15:00:50.501" v="3521" actId="26606"/>
          <ac:spMkLst>
            <pc:docMk/>
            <pc:sldMk cId="25044446" sldId="340"/>
            <ac:spMk id="12" creationId="{1199E1B1-A8C0-4FE8-A5A8-1CB41D69F857}"/>
          </ac:spMkLst>
        </pc:spChg>
        <pc:spChg chg="add">
          <ac:chgData name="tanaboon tongbuasirilai" userId="3a6fbbe2-a5cd-4f36-96f1-1e3cf3325333" providerId="ADAL" clId="{52239CD1-260D-4F17-BF4C-C59681810ACB}" dt="2024-01-24T15:00:50.501" v="3521" actId="26606"/>
          <ac:spMkLst>
            <pc:docMk/>
            <pc:sldMk cId="25044446" sldId="340"/>
            <ac:spMk id="14" creationId="{84A8DE83-DE75-4B41-9DB4-A7EC0B0DEC0B}"/>
          </ac:spMkLst>
        </pc:spChg>
        <pc:spChg chg="add">
          <ac:chgData name="tanaboon tongbuasirilai" userId="3a6fbbe2-a5cd-4f36-96f1-1e3cf3325333" providerId="ADAL" clId="{52239CD1-260D-4F17-BF4C-C59681810ACB}" dt="2024-01-24T15:00:50.501" v="3521" actId="26606"/>
          <ac:spMkLst>
            <pc:docMk/>
            <pc:sldMk cId="25044446" sldId="340"/>
            <ac:spMk id="16" creationId="{A7009A0A-BEF5-4EAC-AF15-E4F9F002E239}"/>
          </ac:spMkLst>
        </pc:spChg>
        <pc:picChg chg="add mod">
          <ac:chgData name="tanaboon tongbuasirilai" userId="3a6fbbe2-a5cd-4f36-96f1-1e3cf3325333" providerId="ADAL" clId="{52239CD1-260D-4F17-BF4C-C59681810ACB}" dt="2024-01-24T15:00:50.501" v="3521" actId="26606"/>
          <ac:picMkLst>
            <pc:docMk/>
            <pc:sldMk cId="25044446" sldId="340"/>
            <ac:picMk id="5" creationId="{EDF8E0AF-F338-5EEE-E781-759988CE30C0}"/>
          </ac:picMkLst>
        </pc:picChg>
      </pc:sldChg>
      <pc:sldChg chg="addSp delSp modSp new mod setBg">
        <pc:chgData name="tanaboon tongbuasirilai" userId="3a6fbbe2-a5cd-4f36-96f1-1e3cf3325333" providerId="ADAL" clId="{52239CD1-260D-4F17-BF4C-C59681810ACB}" dt="2024-01-24T15:03:12.043" v="3527" actId="26606"/>
        <pc:sldMkLst>
          <pc:docMk/>
          <pc:sldMk cId="1076766873" sldId="341"/>
        </pc:sldMkLst>
        <pc:spChg chg="add del">
          <ac:chgData name="tanaboon tongbuasirilai" userId="3a6fbbe2-a5cd-4f36-96f1-1e3cf3325333" providerId="ADAL" clId="{52239CD1-260D-4F17-BF4C-C59681810ACB}" dt="2024-01-24T15:03:12.043" v="3527" actId="26606"/>
          <ac:spMkLst>
            <pc:docMk/>
            <pc:sldMk cId="1076766873" sldId="341"/>
            <ac:spMk id="8" creationId="{AB8C311F-7253-4AED-9701-7FC0708C41C7}"/>
          </ac:spMkLst>
        </pc:spChg>
        <pc:spChg chg="add del">
          <ac:chgData name="tanaboon tongbuasirilai" userId="3a6fbbe2-a5cd-4f36-96f1-1e3cf3325333" providerId="ADAL" clId="{52239CD1-260D-4F17-BF4C-C59681810ACB}" dt="2024-01-24T15:03:12.043" v="3527" actId="26606"/>
          <ac:spMkLst>
            <pc:docMk/>
            <pc:sldMk cId="1076766873" sldId="341"/>
            <ac:spMk id="10" creationId="{E2384209-CB15-4CDF-9D31-C44FD9A3F20D}"/>
          </ac:spMkLst>
        </pc:spChg>
        <pc:spChg chg="add del">
          <ac:chgData name="tanaboon tongbuasirilai" userId="3a6fbbe2-a5cd-4f36-96f1-1e3cf3325333" providerId="ADAL" clId="{52239CD1-260D-4F17-BF4C-C59681810ACB}" dt="2024-01-24T15:03:12.043" v="3527" actId="26606"/>
          <ac:spMkLst>
            <pc:docMk/>
            <pc:sldMk cId="1076766873" sldId="341"/>
            <ac:spMk id="12" creationId="{2633B3B5-CC90-43F0-8714-D31D1F3F0209}"/>
          </ac:spMkLst>
        </pc:spChg>
        <pc:spChg chg="add del">
          <ac:chgData name="tanaboon tongbuasirilai" userId="3a6fbbe2-a5cd-4f36-96f1-1e3cf3325333" providerId="ADAL" clId="{52239CD1-260D-4F17-BF4C-C59681810ACB}" dt="2024-01-24T15:03:12.043" v="3527" actId="26606"/>
          <ac:spMkLst>
            <pc:docMk/>
            <pc:sldMk cId="1076766873" sldId="341"/>
            <ac:spMk id="14" creationId="{A8D57A06-A426-446D-B02C-A2DC6B62E45E}"/>
          </ac:spMkLst>
        </pc:spChg>
        <pc:spChg chg="add">
          <ac:chgData name="tanaboon tongbuasirilai" userId="3a6fbbe2-a5cd-4f36-96f1-1e3cf3325333" providerId="ADAL" clId="{52239CD1-260D-4F17-BF4C-C59681810ACB}" dt="2024-01-24T15:03:12.043" v="3527" actId="26606"/>
          <ac:spMkLst>
            <pc:docMk/>
            <pc:sldMk cId="1076766873" sldId="341"/>
            <ac:spMk id="19" creationId="{AB8C311F-7253-4AED-9701-7FC0708C41C7}"/>
          </ac:spMkLst>
        </pc:spChg>
        <pc:spChg chg="add">
          <ac:chgData name="tanaboon tongbuasirilai" userId="3a6fbbe2-a5cd-4f36-96f1-1e3cf3325333" providerId="ADAL" clId="{52239CD1-260D-4F17-BF4C-C59681810ACB}" dt="2024-01-24T15:03:12.043" v="3527" actId="26606"/>
          <ac:spMkLst>
            <pc:docMk/>
            <pc:sldMk cId="1076766873" sldId="341"/>
            <ac:spMk id="21" creationId="{E2384209-CB15-4CDF-9D31-C44FD9A3F20D}"/>
          </ac:spMkLst>
        </pc:spChg>
        <pc:spChg chg="add">
          <ac:chgData name="tanaboon tongbuasirilai" userId="3a6fbbe2-a5cd-4f36-96f1-1e3cf3325333" providerId="ADAL" clId="{52239CD1-260D-4F17-BF4C-C59681810ACB}" dt="2024-01-24T15:03:12.043" v="3527" actId="26606"/>
          <ac:spMkLst>
            <pc:docMk/>
            <pc:sldMk cId="1076766873" sldId="341"/>
            <ac:spMk id="23" creationId="{2633B3B5-CC90-43F0-8714-D31D1F3F0209}"/>
          </ac:spMkLst>
        </pc:spChg>
        <pc:spChg chg="add">
          <ac:chgData name="tanaboon tongbuasirilai" userId="3a6fbbe2-a5cd-4f36-96f1-1e3cf3325333" providerId="ADAL" clId="{52239CD1-260D-4F17-BF4C-C59681810ACB}" dt="2024-01-24T15:03:12.043" v="3527" actId="26606"/>
          <ac:spMkLst>
            <pc:docMk/>
            <pc:sldMk cId="1076766873" sldId="341"/>
            <ac:spMk id="25" creationId="{A8D57A06-A426-446D-B02C-A2DC6B62E45E}"/>
          </ac:spMkLst>
        </pc:spChg>
        <pc:picChg chg="add del mod">
          <ac:chgData name="tanaboon tongbuasirilai" userId="3a6fbbe2-a5cd-4f36-96f1-1e3cf3325333" providerId="ADAL" clId="{52239CD1-260D-4F17-BF4C-C59681810ACB}" dt="2024-01-24T15:03:08.105" v="3525" actId="478"/>
          <ac:picMkLst>
            <pc:docMk/>
            <pc:sldMk cId="1076766873" sldId="341"/>
            <ac:picMk id="3" creationId="{AF2CB201-1E3E-F56D-49B8-67AEA81DAB94}"/>
          </ac:picMkLst>
        </pc:picChg>
        <pc:picChg chg="add mod">
          <ac:chgData name="tanaboon tongbuasirilai" userId="3a6fbbe2-a5cd-4f36-96f1-1e3cf3325333" providerId="ADAL" clId="{52239CD1-260D-4F17-BF4C-C59681810ACB}" dt="2024-01-24T15:03:12.043" v="3527" actId="26606"/>
          <ac:picMkLst>
            <pc:docMk/>
            <pc:sldMk cId="1076766873" sldId="341"/>
            <ac:picMk id="5" creationId="{D4D7CA3E-1397-F869-9884-1FB9A0FD4E0D}"/>
          </ac:picMkLst>
        </pc:picChg>
      </pc:sldChg>
      <pc:sldChg chg="addSp delSp modSp new mod setBg">
        <pc:chgData name="tanaboon tongbuasirilai" userId="3a6fbbe2-a5cd-4f36-96f1-1e3cf3325333" providerId="ADAL" clId="{52239CD1-260D-4F17-BF4C-C59681810ACB}" dt="2024-01-24T16:10:03.259" v="3535" actId="26606"/>
        <pc:sldMkLst>
          <pc:docMk/>
          <pc:sldMk cId="1635177445" sldId="342"/>
        </pc:sldMkLst>
        <pc:spChg chg="del">
          <ac:chgData name="tanaboon tongbuasirilai" userId="3a6fbbe2-a5cd-4f36-96f1-1e3cf3325333" providerId="ADAL" clId="{52239CD1-260D-4F17-BF4C-C59681810ACB}" dt="2024-01-24T16:09:58.794" v="3533" actId="478"/>
          <ac:spMkLst>
            <pc:docMk/>
            <pc:sldMk cId="1635177445" sldId="342"/>
            <ac:spMk id="2" creationId="{20465E4E-1463-337F-71DD-7FCCA045F6B0}"/>
          </ac:spMkLst>
        </pc:spChg>
        <pc:spChg chg="del">
          <ac:chgData name="tanaboon tongbuasirilai" userId="3a6fbbe2-a5cd-4f36-96f1-1e3cf3325333" providerId="ADAL" clId="{52239CD1-260D-4F17-BF4C-C59681810ACB}" dt="2024-01-24T16:09:57.459" v="3532" actId="478"/>
          <ac:spMkLst>
            <pc:docMk/>
            <pc:sldMk cId="1635177445" sldId="342"/>
            <ac:spMk id="3" creationId="{EE85C9C9-5C46-2ABC-2DB2-CF87B1EFBE0D}"/>
          </ac:spMkLst>
        </pc:spChg>
        <pc:spChg chg="add">
          <ac:chgData name="tanaboon tongbuasirilai" userId="3a6fbbe2-a5cd-4f36-96f1-1e3cf3325333" providerId="ADAL" clId="{52239CD1-260D-4F17-BF4C-C59681810ACB}" dt="2024-01-24T16:10:03.259" v="3535" actId="26606"/>
          <ac:spMkLst>
            <pc:docMk/>
            <pc:sldMk cId="1635177445" sldId="342"/>
            <ac:spMk id="10" creationId="{AB8C311F-7253-4AED-9701-7FC0708C41C7}"/>
          </ac:spMkLst>
        </pc:spChg>
        <pc:spChg chg="add">
          <ac:chgData name="tanaboon tongbuasirilai" userId="3a6fbbe2-a5cd-4f36-96f1-1e3cf3325333" providerId="ADAL" clId="{52239CD1-260D-4F17-BF4C-C59681810ACB}" dt="2024-01-24T16:10:03.259" v="3535" actId="26606"/>
          <ac:spMkLst>
            <pc:docMk/>
            <pc:sldMk cId="1635177445" sldId="342"/>
            <ac:spMk id="12" creationId="{E2384209-CB15-4CDF-9D31-C44FD9A3F20D}"/>
          </ac:spMkLst>
        </pc:spChg>
        <pc:spChg chg="add">
          <ac:chgData name="tanaboon tongbuasirilai" userId="3a6fbbe2-a5cd-4f36-96f1-1e3cf3325333" providerId="ADAL" clId="{52239CD1-260D-4F17-BF4C-C59681810ACB}" dt="2024-01-24T16:10:03.259" v="3535" actId="26606"/>
          <ac:spMkLst>
            <pc:docMk/>
            <pc:sldMk cId="1635177445" sldId="342"/>
            <ac:spMk id="14" creationId="{2633B3B5-CC90-43F0-8714-D31D1F3F0209}"/>
          </ac:spMkLst>
        </pc:spChg>
        <pc:spChg chg="add">
          <ac:chgData name="tanaboon tongbuasirilai" userId="3a6fbbe2-a5cd-4f36-96f1-1e3cf3325333" providerId="ADAL" clId="{52239CD1-260D-4F17-BF4C-C59681810ACB}" dt="2024-01-24T16:10:03.259" v="3535" actId="26606"/>
          <ac:spMkLst>
            <pc:docMk/>
            <pc:sldMk cId="1635177445" sldId="342"/>
            <ac:spMk id="16" creationId="{A8D57A06-A426-446D-B02C-A2DC6B62E45E}"/>
          </ac:spMkLst>
        </pc:spChg>
        <pc:picChg chg="add mod">
          <ac:chgData name="tanaboon tongbuasirilai" userId="3a6fbbe2-a5cd-4f36-96f1-1e3cf3325333" providerId="ADAL" clId="{52239CD1-260D-4F17-BF4C-C59681810ACB}" dt="2024-01-24T16:10:03.259" v="3535" actId="26606"/>
          <ac:picMkLst>
            <pc:docMk/>
            <pc:sldMk cId="1635177445" sldId="342"/>
            <ac:picMk id="5" creationId="{BF1C21AB-BCFA-637A-00CA-C59AD8D1D0CD}"/>
          </ac:picMkLst>
        </pc:picChg>
      </pc:sldChg>
      <pc:sldChg chg="addSp delSp modSp new mod setBg">
        <pc:chgData name="tanaboon tongbuasirilai" userId="3a6fbbe2-a5cd-4f36-96f1-1e3cf3325333" providerId="ADAL" clId="{52239CD1-260D-4F17-BF4C-C59681810ACB}" dt="2024-01-24T16:11:12.366" v="3538" actId="26606"/>
        <pc:sldMkLst>
          <pc:docMk/>
          <pc:sldMk cId="3258626636" sldId="343"/>
        </pc:sldMkLst>
        <pc:spChg chg="del">
          <ac:chgData name="tanaboon tongbuasirilai" userId="3a6fbbe2-a5cd-4f36-96f1-1e3cf3325333" providerId="ADAL" clId="{52239CD1-260D-4F17-BF4C-C59681810ACB}" dt="2024-01-24T16:11:07.995" v="3536" actId="478"/>
          <ac:spMkLst>
            <pc:docMk/>
            <pc:sldMk cId="3258626636" sldId="343"/>
            <ac:spMk id="2" creationId="{34D82CC1-6214-FCA1-65AF-95EE8DE05AA5}"/>
          </ac:spMkLst>
        </pc:spChg>
        <pc:spChg chg="del">
          <ac:chgData name="tanaboon tongbuasirilai" userId="3a6fbbe2-a5cd-4f36-96f1-1e3cf3325333" providerId="ADAL" clId="{52239CD1-260D-4F17-BF4C-C59681810ACB}" dt="2024-01-24T16:11:07.995" v="3536" actId="478"/>
          <ac:spMkLst>
            <pc:docMk/>
            <pc:sldMk cId="3258626636" sldId="343"/>
            <ac:spMk id="3" creationId="{3586DDC4-7D3C-4E87-7542-7EF13F0C86BD}"/>
          </ac:spMkLst>
        </pc:spChg>
        <pc:spChg chg="add">
          <ac:chgData name="tanaboon tongbuasirilai" userId="3a6fbbe2-a5cd-4f36-96f1-1e3cf3325333" providerId="ADAL" clId="{52239CD1-260D-4F17-BF4C-C59681810ACB}" dt="2024-01-24T16:11:12.366" v="3538" actId="26606"/>
          <ac:spMkLst>
            <pc:docMk/>
            <pc:sldMk cId="3258626636" sldId="343"/>
            <ac:spMk id="10" creationId="{32BC26D8-82FB-445E-AA49-62A77D7C1EE0}"/>
          </ac:spMkLst>
        </pc:spChg>
        <pc:spChg chg="add">
          <ac:chgData name="tanaboon tongbuasirilai" userId="3a6fbbe2-a5cd-4f36-96f1-1e3cf3325333" providerId="ADAL" clId="{52239CD1-260D-4F17-BF4C-C59681810ACB}" dt="2024-01-24T16:11:12.366" v="3538" actId="26606"/>
          <ac:spMkLst>
            <pc:docMk/>
            <pc:sldMk cId="3258626636" sldId="343"/>
            <ac:spMk id="12" creationId="{CB44330D-EA18-4254-AA95-EB49948539B8}"/>
          </ac:spMkLst>
        </pc:spChg>
        <pc:picChg chg="add mod">
          <ac:chgData name="tanaboon tongbuasirilai" userId="3a6fbbe2-a5cd-4f36-96f1-1e3cf3325333" providerId="ADAL" clId="{52239CD1-260D-4F17-BF4C-C59681810ACB}" dt="2024-01-24T16:11:12.366" v="3538" actId="26606"/>
          <ac:picMkLst>
            <pc:docMk/>
            <pc:sldMk cId="3258626636" sldId="343"/>
            <ac:picMk id="5" creationId="{3D0093E8-C71E-B8E8-11CF-9C0E12B657EA}"/>
          </ac:picMkLst>
        </pc:picChg>
      </pc:sldChg>
      <pc:sldChg chg="addSp delSp modSp new mod setBg">
        <pc:chgData name="tanaboon tongbuasirilai" userId="3a6fbbe2-a5cd-4f36-96f1-1e3cf3325333" providerId="ADAL" clId="{52239CD1-260D-4F17-BF4C-C59681810ACB}" dt="2024-01-24T16:11:32.044" v="3541" actId="26606"/>
        <pc:sldMkLst>
          <pc:docMk/>
          <pc:sldMk cId="822178242" sldId="344"/>
        </pc:sldMkLst>
        <pc:spChg chg="del">
          <ac:chgData name="tanaboon tongbuasirilai" userId="3a6fbbe2-a5cd-4f36-96f1-1e3cf3325333" providerId="ADAL" clId="{52239CD1-260D-4F17-BF4C-C59681810ACB}" dt="2024-01-24T16:11:16.304" v="3539" actId="478"/>
          <ac:spMkLst>
            <pc:docMk/>
            <pc:sldMk cId="822178242" sldId="344"/>
            <ac:spMk id="2" creationId="{7D3DAB8F-668A-B108-BDE6-1D02E8987A50}"/>
          </ac:spMkLst>
        </pc:spChg>
        <pc:spChg chg="del">
          <ac:chgData name="tanaboon tongbuasirilai" userId="3a6fbbe2-a5cd-4f36-96f1-1e3cf3325333" providerId="ADAL" clId="{52239CD1-260D-4F17-BF4C-C59681810ACB}" dt="2024-01-24T16:11:16.304" v="3539" actId="478"/>
          <ac:spMkLst>
            <pc:docMk/>
            <pc:sldMk cId="822178242" sldId="344"/>
            <ac:spMk id="3" creationId="{0456C627-6E27-F289-1AE7-E7841C93A416}"/>
          </ac:spMkLst>
        </pc:spChg>
        <pc:spChg chg="add">
          <ac:chgData name="tanaboon tongbuasirilai" userId="3a6fbbe2-a5cd-4f36-96f1-1e3cf3325333" providerId="ADAL" clId="{52239CD1-260D-4F17-BF4C-C59681810ACB}" dt="2024-01-24T16:11:32.044" v="3541" actId="26606"/>
          <ac:spMkLst>
            <pc:docMk/>
            <pc:sldMk cId="822178242" sldId="344"/>
            <ac:spMk id="10" creationId="{AB8C311F-7253-4AED-9701-7FC0708C41C7}"/>
          </ac:spMkLst>
        </pc:spChg>
        <pc:spChg chg="add">
          <ac:chgData name="tanaboon tongbuasirilai" userId="3a6fbbe2-a5cd-4f36-96f1-1e3cf3325333" providerId="ADAL" clId="{52239CD1-260D-4F17-BF4C-C59681810ACB}" dt="2024-01-24T16:11:32.044" v="3541" actId="26606"/>
          <ac:spMkLst>
            <pc:docMk/>
            <pc:sldMk cId="822178242" sldId="344"/>
            <ac:spMk id="12" creationId="{E2384209-CB15-4CDF-9D31-C44FD9A3F20D}"/>
          </ac:spMkLst>
        </pc:spChg>
        <pc:spChg chg="add">
          <ac:chgData name="tanaboon tongbuasirilai" userId="3a6fbbe2-a5cd-4f36-96f1-1e3cf3325333" providerId="ADAL" clId="{52239CD1-260D-4F17-BF4C-C59681810ACB}" dt="2024-01-24T16:11:32.044" v="3541" actId="26606"/>
          <ac:spMkLst>
            <pc:docMk/>
            <pc:sldMk cId="822178242" sldId="344"/>
            <ac:spMk id="14" creationId="{2633B3B5-CC90-43F0-8714-D31D1F3F0209}"/>
          </ac:spMkLst>
        </pc:spChg>
        <pc:spChg chg="add">
          <ac:chgData name="tanaboon tongbuasirilai" userId="3a6fbbe2-a5cd-4f36-96f1-1e3cf3325333" providerId="ADAL" clId="{52239CD1-260D-4F17-BF4C-C59681810ACB}" dt="2024-01-24T16:11:32.044" v="3541" actId="26606"/>
          <ac:spMkLst>
            <pc:docMk/>
            <pc:sldMk cId="822178242" sldId="344"/>
            <ac:spMk id="16" creationId="{A8D57A06-A426-446D-B02C-A2DC6B62E45E}"/>
          </ac:spMkLst>
        </pc:spChg>
        <pc:picChg chg="add mod">
          <ac:chgData name="tanaboon tongbuasirilai" userId="3a6fbbe2-a5cd-4f36-96f1-1e3cf3325333" providerId="ADAL" clId="{52239CD1-260D-4F17-BF4C-C59681810ACB}" dt="2024-01-24T16:11:32.044" v="3541" actId="26606"/>
          <ac:picMkLst>
            <pc:docMk/>
            <pc:sldMk cId="822178242" sldId="344"/>
            <ac:picMk id="5" creationId="{843FD645-2B24-902B-1087-CFA3CE3D4F45}"/>
          </ac:picMkLst>
        </pc:picChg>
      </pc:sldChg>
      <pc:sldChg chg="addSp delSp modSp new mod setBg">
        <pc:chgData name="tanaboon tongbuasirilai" userId="3a6fbbe2-a5cd-4f36-96f1-1e3cf3325333" providerId="ADAL" clId="{52239CD1-260D-4F17-BF4C-C59681810ACB}" dt="2024-01-24T16:11:56.235" v="3545" actId="27614"/>
        <pc:sldMkLst>
          <pc:docMk/>
          <pc:sldMk cId="1287059102" sldId="345"/>
        </pc:sldMkLst>
        <pc:spChg chg="del">
          <ac:chgData name="tanaboon tongbuasirilai" userId="3a6fbbe2-a5cd-4f36-96f1-1e3cf3325333" providerId="ADAL" clId="{52239CD1-260D-4F17-BF4C-C59681810ACB}" dt="2024-01-24T16:11:37.790" v="3542" actId="478"/>
          <ac:spMkLst>
            <pc:docMk/>
            <pc:sldMk cId="1287059102" sldId="345"/>
            <ac:spMk id="2" creationId="{E1E47B5B-4670-4291-0412-B2EA75A8E6E1}"/>
          </ac:spMkLst>
        </pc:spChg>
        <pc:spChg chg="del">
          <ac:chgData name="tanaboon tongbuasirilai" userId="3a6fbbe2-a5cd-4f36-96f1-1e3cf3325333" providerId="ADAL" clId="{52239CD1-260D-4F17-BF4C-C59681810ACB}" dt="2024-01-24T16:11:37.790" v="3542" actId="478"/>
          <ac:spMkLst>
            <pc:docMk/>
            <pc:sldMk cId="1287059102" sldId="345"/>
            <ac:spMk id="3" creationId="{A324FB99-1110-8E73-337E-4F1026DEFFD1}"/>
          </ac:spMkLst>
        </pc:spChg>
        <pc:spChg chg="add">
          <ac:chgData name="tanaboon tongbuasirilai" userId="3a6fbbe2-a5cd-4f36-96f1-1e3cf3325333" providerId="ADAL" clId="{52239CD1-260D-4F17-BF4C-C59681810ACB}" dt="2024-01-24T16:11:50.826" v="3544" actId="26606"/>
          <ac:spMkLst>
            <pc:docMk/>
            <pc:sldMk cId="1287059102" sldId="345"/>
            <ac:spMk id="10" creationId="{32BC26D8-82FB-445E-AA49-62A77D7C1EE0}"/>
          </ac:spMkLst>
        </pc:spChg>
        <pc:spChg chg="add">
          <ac:chgData name="tanaboon tongbuasirilai" userId="3a6fbbe2-a5cd-4f36-96f1-1e3cf3325333" providerId="ADAL" clId="{52239CD1-260D-4F17-BF4C-C59681810ACB}" dt="2024-01-24T16:11:50.826" v="3544" actId="26606"/>
          <ac:spMkLst>
            <pc:docMk/>
            <pc:sldMk cId="1287059102" sldId="345"/>
            <ac:spMk id="12" creationId="{CB44330D-EA18-4254-AA95-EB49948539B8}"/>
          </ac:spMkLst>
        </pc:spChg>
        <pc:picChg chg="add mod">
          <ac:chgData name="tanaboon tongbuasirilai" userId="3a6fbbe2-a5cd-4f36-96f1-1e3cf3325333" providerId="ADAL" clId="{52239CD1-260D-4F17-BF4C-C59681810ACB}" dt="2024-01-24T16:11:56.235" v="3545" actId="27614"/>
          <ac:picMkLst>
            <pc:docMk/>
            <pc:sldMk cId="1287059102" sldId="345"/>
            <ac:picMk id="5" creationId="{2AD1ED31-F417-F435-2F78-24D33E4FC55D}"/>
          </ac:picMkLst>
        </pc:picChg>
      </pc:sldChg>
      <pc:sldChg chg="addSp modSp new mod ord setBg">
        <pc:chgData name="tanaboon tongbuasirilai" userId="3a6fbbe2-a5cd-4f36-96f1-1e3cf3325333" providerId="ADAL" clId="{52239CD1-260D-4F17-BF4C-C59681810ACB}" dt="2024-01-24T16:16:24.471" v="3559"/>
        <pc:sldMkLst>
          <pc:docMk/>
          <pc:sldMk cId="1463497529" sldId="346"/>
        </pc:sldMkLst>
        <pc:spChg chg="add">
          <ac:chgData name="tanaboon tongbuasirilai" userId="3a6fbbe2-a5cd-4f36-96f1-1e3cf3325333" providerId="ADAL" clId="{52239CD1-260D-4F17-BF4C-C59681810ACB}" dt="2024-01-24T16:12:35.436" v="3550" actId="26606"/>
          <ac:spMkLst>
            <pc:docMk/>
            <pc:sldMk cId="1463497529" sldId="346"/>
            <ac:spMk id="8" creationId="{AB8C311F-7253-4AED-9701-7FC0708C41C7}"/>
          </ac:spMkLst>
        </pc:spChg>
        <pc:spChg chg="add">
          <ac:chgData name="tanaboon tongbuasirilai" userId="3a6fbbe2-a5cd-4f36-96f1-1e3cf3325333" providerId="ADAL" clId="{52239CD1-260D-4F17-BF4C-C59681810ACB}" dt="2024-01-24T16:12:35.436" v="3550" actId="26606"/>
          <ac:spMkLst>
            <pc:docMk/>
            <pc:sldMk cId="1463497529" sldId="346"/>
            <ac:spMk id="10" creationId="{E2384209-CB15-4CDF-9D31-C44FD9A3F20D}"/>
          </ac:spMkLst>
        </pc:spChg>
        <pc:spChg chg="add">
          <ac:chgData name="tanaboon tongbuasirilai" userId="3a6fbbe2-a5cd-4f36-96f1-1e3cf3325333" providerId="ADAL" clId="{52239CD1-260D-4F17-BF4C-C59681810ACB}" dt="2024-01-24T16:12:35.436" v="3550" actId="26606"/>
          <ac:spMkLst>
            <pc:docMk/>
            <pc:sldMk cId="1463497529" sldId="346"/>
            <ac:spMk id="12" creationId="{2633B3B5-CC90-43F0-8714-D31D1F3F0209}"/>
          </ac:spMkLst>
        </pc:spChg>
        <pc:spChg chg="add">
          <ac:chgData name="tanaboon tongbuasirilai" userId="3a6fbbe2-a5cd-4f36-96f1-1e3cf3325333" providerId="ADAL" clId="{52239CD1-260D-4F17-BF4C-C59681810ACB}" dt="2024-01-24T16:12:35.436" v="3550" actId="26606"/>
          <ac:spMkLst>
            <pc:docMk/>
            <pc:sldMk cId="1463497529" sldId="346"/>
            <ac:spMk id="14" creationId="{A8D57A06-A426-446D-B02C-A2DC6B62E45E}"/>
          </ac:spMkLst>
        </pc:spChg>
        <pc:picChg chg="add mod">
          <ac:chgData name="tanaboon tongbuasirilai" userId="3a6fbbe2-a5cd-4f36-96f1-1e3cf3325333" providerId="ADAL" clId="{52239CD1-260D-4F17-BF4C-C59681810ACB}" dt="2024-01-24T16:12:35.436" v="3550" actId="26606"/>
          <ac:picMkLst>
            <pc:docMk/>
            <pc:sldMk cId="1463497529" sldId="346"/>
            <ac:picMk id="3" creationId="{1D43C237-2338-9062-768C-8C76822D16C5}"/>
          </ac:picMkLst>
        </pc:picChg>
      </pc:sldChg>
      <pc:sldChg chg="addSp modSp new del mod ord setBg">
        <pc:chgData name="tanaboon tongbuasirilai" userId="3a6fbbe2-a5cd-4f36-96f1-1e3cf3325333" providerId="ADAL" clId="{52239CD1-260D-4F17-BF4C-C59681810ACB}" dt="2024-01-24T16:16:43.563" v="3562" actId="47"/>
        <pc:sldMkLst>
          <pc:docMk/>
          <pc:sldMk cId="1875397266" sldId="347"/>
        </pc:sldMkLst>
        <pc:spChg chg="add">
          <ac:chgData name="tanaboon tongbuasirilai" userId="3a6fbbe2-a5cd-4f36-96f1-1e3cf3325333" providerId="ADAL" clId="{52239CD1-260D-4F17-BF4C-C59681810ACB}" dt="2024-01-24T16:15:37.385" v="3552" actId="26606"/>
          <ac:spMkLst>
            <pc:docMk/>
            <pc:sldMk cId="1875397266" sldId="347"/>
            <ac:spMk id="8" creationId="{AB8C311F-7253-4AED-9701-7FC0708C41C7}"/>
          </ac:spMkLst>
        </pc:spChg>
        <pc:spChg chg="add">
          <ac:chgData name="tanaboon tongbuasirilai" userId="3a6fbbe2-a5cd-4f36-96f1-1e3cf3325333" providerId="ADAL" clId="{52239CD1-260D-4F17-BF4C-C59681810ACB}" dt="2024-01-24T16:15:37.385" v="3552" actId="26606"/>
          <ac:spMkLst>
            <pc:docMk/>
            <pc:sldMk cId="1875397266" sldId="347"/>
            <ac:spMk id="10" creationId="{E2384209-CB15-4CDF-9D31-C44FD9A3F20D}"/>
          </ac:spMkLst>
        </pc:spChg>
        <pc:spChg chg="add">
          <ac:chgData name="tanaboon tongbuasirilai" userId="3a6fbbe2-a5cd-4f36-96f1-1e3cf3325333" providerId="ADAL" clId="{52239CD1-260D-4F17-BF4C-C59681810ACB}" dt="2024-01-24T16:15:37.385" v="3552" actId="26606"/>
          <ac:spMkLst>
            <pc:docMk/>
            <pc:sldMk cId="1875397266" sldId="347"/>
            <ac:spMk id="12" creationId="{2633B3B5-CC90-43F0-8714-D31D1F3F0209}"/>
          </ac:spMkLst>
        </pc:spChg>
        <pc:spChg chg="add">
          <ac:chgData name="tanaboon tongbuasirilai" userId="3a6fbbe2-a5cd-4f36-96f1-1e3cf3325333" providerId="ADAL" clId="{52239CD1-260D-4F17-BF4C-C59681810ACB}" dt="2024-01-24T16:15:37.385" v="3552" actId="26606"/>
          <ac:spMkLst>
            <pc:docMk/>
            <pc:sldMk cId="1875397266" sldId="347"/>
            <ac:spMk id="14" creationId="{A8D57A06-A426-446D-B02C-A2DC6B62E45E}"/>
          </ac:spMkLst>
        </pc:spChg>
        <pc:picChg chg="add mod">
          <ac:chgData name="tanaboon tongbuasirilai" userId="3a6fbbe2-a5cd-4f36-96f1-1e3cf3325333" providerId="ADAL" clId="{52239CD1-260D-4F17-BF4C-C59681810ACB}" dt="2024-01-24T16:15:40.759" v="3555" actId="27614"/>
          <ac:picMkLst>
            <pc:docMk/>
            <pc:sldMk cId="1875397266" sldId="347"/>
            <ac:picMk id="3" creationId="{4C4B6303-CDD6-F018-405E-4EC6ED16F54A}"/>
          </ac:picMkLst>
        </pc:picChg>
      </pc:sldChg>
      <pc:sldChg chg="addSp modSp new mod setBg">
        <pc:chgData name="tanaboon tongbuasirilai" userId="3a6fbbe2-a5cd-4f36-96f1-1e3cf3325333" providerId="ADAL" clId="{52239CD1-260D-4F17-BF4C-C59681810ACB}" dt="2024-01-24T16:17:23.355" v="3564" actId="26606"/>
        <pc:sldMkLst>
          <pc:docMk/>
          <pc:sldMk cId="597370768" sldId="348"/>
        </pc:sldMkLst>
        <pc:spChg chg="add">
          <ac:chgData name="tanaboon tongbuasirilai" userId="3a6fbbe2-a5cd-4f36-96f1-1e3cf3325333" providerId="ADAL" clId="{52239CD1-260D-4F17-BF4C-C59681810ACB}" dt="2024-01-24T16:17:23.355" v="3564" actId="26606"/>
          <ac:spMkLst>
            <pc:docMk/>
            <pc:sldMk cId="597370768" sldId="348"/>
            <ac:spMk id="8" creationId="{AB8C311F-7253-4AED-9701-7FC0708C41C7}"/>
          </ac:spMkLst>
        </pc:spChg>
        <pc:spChg chg="add">
          <ac:chgData name="tanaboon tongbuasirilai" userId="3a6fbbe2-a5cd-4f36-96f1-1e3cf3325333" providerId="ADAL" clId="{52239CD1-260D-4F17-BF4C-C59681810ACB}" dt="2024-01-24T16:17:23.355" v="3564" actId="26606"/>
          <ac:spMkLst>
            <pc:docMk/>
            <pc:sldMk cId="597370768" sldId="348"/>
            <ac:spMk id="10" creationId="{E2384209-CB15-4CDF-9D31-C44FD9A3F20D}"/>
          </ac:spMkLst>
        </pc:spChg>
        <pc:spChg chg="add">
          <ac:chgData name="tanaboon tongbuasirilai" userId="3a6fbbe2-a5cd-4f36-96f1-1e3cf3325333" providerId="ADAL" clId="{52239CD1-260D-4F17-BF4C-C59681810ACB}" dt="2024-01-24T16:17:23.355" v="3564" actId="26606"/>
          <ac:spMkLst>
            <pc:docMk/>
            <pc:sldMk cId="597370768" sldId="348"/>
            <ac:spMk id="12" creationId="{2633B3B5-CC90-43F0-8714-D31D1F3F0209}"/>
          </ac:spMkLst>
        </pc:spChg>
        <pc:spChg chg="add">
          <ac:chgData name="tanaboon tongbuasirilai" userId="3a6fbbe2-a5cd-4f36-96f1-1e3cf3325333" providerId="ADAL" clId="{52239CD1-260D-4F17-BF4C-C59681810ACB}" dt="2024-01-24T16:17:23.355" v="3564" actId="26606"/>
          <ac:spMkLst>
            <pc:docMk/>
            <pc:sldMk cId="597370768" sldId="348"/>
            <ac:spMk id="14" creationId="{A8D57A06-A426-446D-B02C-A2DC6B62E45E}"/>
          </ac:spMkLst>
        </pc:spChg>
        <pc:picChg chg="add mod">
          <ac:chgData name="tanaboon tongbuasirilai" userId="3a6fbbe2-a5cd-4f36-96f1-1e3cf3325333" providerId="ADAL" clId="{52239CD1-260D-4F17-BF4C-C59681810ACB}" dt="2024-01-24T16:17:23.355" v="3564" actId="26606"/>
          <ac:picMkLst>
            <pc:docMk/>
            <pc:sldMk cId="597370768" sldId="348"/>
            <ac:picMk id="3" creationId="{336E9A67-35DA-2B52-42D1-0C977927AF89}"/>
          </ac:picMkLst>
        </pc:picChg>
      </pc:sldChg>
      <pc:sldChg chg="addSp new mod">
        <pc:chgData name="tanaboon tongbuasirilai" userId="3a6fbbe2-a5cd-4f36-96f1-1e3cf3325333" providerId="ADAL" clId="{52239CD1-260D-4F17-BF4C-C59681810ACB}" dt="2024-01-24T16:16:19.164" v="3557" actId="22"/>
        <pc:sldMkLst>
          <pc:docMk/>
          <pc:sldMk cId="3506528049" sldId="349"/>
        </pc:sldMkLst>
        <pc:picChg chg="add">
          <ac:chgData name="tanaboon tongbuasirilai" userId="3a6fbbe2-a5cd-4f36-96f1-1e3cf3325333" providerId="ADAL" clId="{52239CD1-260D-4F17-BF4C-C59681810ACB}" dt="2024-01-24T16:16:19.164" v="3557" actId="22"/>
          <ac:picMkLst>
            <pc:docMk/>
            <pc:sldMk cId="3506528049" sldId="349"/>
            <ac:picMk id="3" creationId="{0B2CBE90-8FD0-A8E2-8724-4927D656089D}"/>
          </ac:picMkLst>
        </pc:picChg>
      </pc:sldChg>
      <pc:sldChg chg="addSp new mod">
        <pc:chgData name="tanaboon tongbuasirilai" userId="3a6fbbe2-a5cd-4f36-96f1-1e3cf3325333" providerId="ADAL" clId="{52239CD1-260D-4F17-BF4C-C59681810ACB}" dt="2024-01-24T16:16:40.980" v="3561" actId="22"/>
        <pc:sldMkLst>
          <pc:docMk/>
          <pc:sldMk cId="1391926659" sldId="350"/>
        </pc:sldMkLst>
        <pc:picChg chg="add">
          <ac:chgData name="tanaboon tongbuasirilai" userId="3a6fbbe2-a5cd-4f36-96f1-1e3cf3325333" providerId="ADAL" clId="{52239CD1-260D-4F17-BF4C-C59681810ACB}" dt="2024-01-24T16:16:40.980" v="3561" actId="22"/>
          <ac:picMkLst>
            <pc:docMk/>
            <pc:sldMk cId="1391926659" sldId="350"/>
            <ac:picMk id="3" creationId="{3559857F-7C04-3039-7EB8-C092968CD29A}"/>
          </ac:picMkLst>
        </pc:picChg>
      </pc:sldChg>
      <pc:sldChg chg="addSp modSp new mod setBg">
        <pc:chgData name="tanaboon tongbuasirilai" userId="3a6fbbe2-a5cd-4f36-96f1-1e3cf3325333" providerId="ADAL" clId="{52239CD1-260D-4F17-BF4C-C59681810ACB}" dt="2024-01-24T16:17:50.261" v="3567" actId="26606"/>
        <pc:sldMkLst>
          <pc:docMk/>
          <pc:sldMk cId="2715688820" sldId="351"/>
        </pc:sldMkLst>
        <pc:spChg chg="add">
          <ac:chgData name="tanaboon tongbuasirilai" userId="3a6fbbe2-a5cd-4f36-96f1-1e3cf3325333" providerId="ADAL" clId="{52239CD1-260D-4F17-BF4C-C59681810ACB}" dt="2024-01-24T16:17:50.261" v="3567" actId="26606"/>
          <ac:spMkLst>
            <pc:docMk/>
            <pc:sldMk cId="2715688820" sldId="351"/>
            <ac:spMk id="8" creationId="{32BC26D8-82FB-445E-AA49-62A77D7C1EE0}"/>
          </ac:spMkLst>
        </pc:spChg>
        <pc:spChg chg="add">
          <ac:chgData name="tanaboon tongbuasirilai" userId="3a6fbbe2-a5cd-4f36-96f1-1e3cf3325333" providerId="ADAL" clId="{52239CD1-260D-4F17-BF4C-C59681810ACB}" dt="2024-01-24T16:17:50.261" v="3567" actId="26606"/>
          <ac:spMkLst>
            <pc:docMk/>
            <pc:sldMk cId="2715688820" sldId="351"/>
            <ac:spMk id="10" creationId="{CB44330D-EA18-4254-AA95-EB49948539B8}"/>
          </ac:spMkLst>
        </pc:spChg>
        <pc:picChg chg="add mod">
          <ac:chgData name="tanaboon tongbuasirilai" userId="3a6fbbe2-a5cd-4f36-96f1-1e3cf3325333" providerId="ADAL" clId="{52239CD1-260D-4F17-BF4C-C59681810ACB}" dt="2024-01-24T16:17:50.261" v="3567" actId="26606"/>
          <ac:picMkLst>
            <pc:docMk/>
            <pc:sldMk cId="2715688820" sldId="351"/>
            <ac:picMk id="3" creationId="{6DC68D0A-5FF3-2534-3F7F-1097300166A8}"/>
          </ac:picMkLst>
        </pc:picChg>
      </pc:sldChg>
      <pc:sldChg chg="addSp delSp modSp new mod setBg">
        <pc:chgData name="tanaboon tongbuasirilai" userId="3a6fbbe2-a5cd-4f36-96f1-1e3cf3325333" providerId="ADAL" clId="{52239CD1-260D-4F17-BF4C-C59681810ACB}" dt="2024-01-24T16:19:04.046" v="3574" actId="26606"/>
        <pc:sldMkLst>
          <pc:docMk/>
          <pc:sldMk cId="2825839803" sldId="352"/>
        </pc:sldMkLst>
        <pc:spChg chg="add del">
          <ac:chgData name="tanaboon tongbuasirilai" userId="3a6fbbe2-a5cd-4f36-96f1-1e3cf3325333" providerId="ADAL" clId="{52239CD1-260D-4F17-BF4C-C59681810ACB}" dt="2024-01-24T16:19:04.046" v="3574" actId="26606"/>
          <ac:spMkLst>
            <pc:docMk/>
            <pc:sldMk cId="2825839803" sldId="352"/>
            <ac:spMk id="8" creationId="{AB8C311F-7253-4AED-9701-7FC0708C41C7}"/>
          </ac:spMkLst>
        </pc:spChg>
        <pc:spChg chg="add del">
          <ac:chgData name="tanaboon tongbuasirilai" userId="3a6fbbe2-a5cd-4f36-96f1-1e3cf3325333" providerId="ADAL" clId="{52239CD1-260D-4F17-BF4C-C59681810ACB}" dt="2024-01-24T16:19:04.046" v="3574" actId="26606"/>
          <ac:spMkLst>
            <pc:docMk/>
            <pc:sldMk cId="2825839803" sldId="352"/>
            <ac:spMk id="10" creationId="{E2384209-CB15-4CDF-9D31-C44FD9A3F20D}"/>
          </ac:spMkLst>
        </pc:spChg>
        <pc:spChg chg="add del">
          <ac:chgData name="tanaboon tongbuasirilai" userId="3a6fbbe2-a5cd-4f36-96f1-1e3cf3325333" providerId="ADAL" clId="{52239CD1-260D-4F17-BF4C-C59681810ACB}" dt="2024-01-24T16:19:04.046" v="3574" actId="26606"/>
          <ac:spMkLst>
            <pc:docMk/>
            <pc:sldMk cId="2825839803" sldId="352"/>
            <ac:spMk id="12" creationId="{2633B3B5-CC90-43F0-8714-D31D1F3F0209}"/>
          </ac:spMkLst>
        </pc:spChg>
        <pc:spChg chg="add del">
          <ac:chgData name="tanaboon tongbuasirilai" userId="3a6fbbe2-a5cd-4f36-96f1-1e3cf3325333" providerId="ADAL" clId="{52239CD1-260D-4F17-BF4C-C59681810ACB}" dt="2024-01-24T16:19:04.046" v="3574" actId="26606"/>
          <ac:spMkLst>
            <pc:docMk/>
            <pc:sldMk cId="2825839803" sldId="352"/>
            <ac:spMk id="14" creationId="{A8D57A06-A426-446D-B02C-A2DC6B62E45E}"/>
          </ac:spMkLst>
        </pc:spChg>
        <pc:spChg chg="add">
          <ac:chgData name="tanaboon tongbuasirilai" userId="3a6fbbe2-a5cd-4f36-96f1-1e3cf3325333" providerId="ADAL" clId="{52239CD1-260D-4F17-BF4C-C59681810ACB}" dt="2024-01-24T16:19:04.046" v="3574" actId="26606"/>
          <ac:spMkLst>
            <pc:docMk/>
            <pc:sldMk cId="2825839803" sldId="352"/>
            <ac:spMk id="19" creationId="{AB8C311F-7253-4AED-9701-7FC0708C41C7}"/>
          </ac:spMkLst>
        </pc:spChg>
        <pc:spChg chg="add">
          <ac:chgData name="tanaboon tongbuasirilai" userId="3a6fbbe2-a5cd-4f36-96f1-1e3cf3325333" providerId="ADAL" clId="{52239CD1-260D-4F17-BF4C-C59681810ACB}" dt="2024-01-24T16:19:04.046" v="3574" actId="26606"/>
          <ac:spMkLst>
            <pc:docMk/>
            <pc:sldMk cId="2825839803" sldId="352"/>
            <ac:spMk id="21" creationId="{E2384209-CB15-4CDF-9D31-C44FD9A3F20D}"/>
          </ac:spMkLst>
        </pc:spChg>
        <pc:spChg chg="add">
          <ac:chgData name="tanaboon tongbuasirilai" userId="3a6fbbe2-a5cd-4f36-96f1-1e3cf3325333" providerId="ADAL" clId="{52239CD1-260D-4F17-BF4C-C59681810ACB}" dt="2024-01-24T16:19:04.046" v="3574" actId="26606"/>
          <ac:spMkLst>
            <pc:docMk/>
            <pc:sldMk cId="2825839803" sldId="352"/>
            <ac:spMk id="23" creationId="{2633B3B5-CC90-43F0-8714-D31D1F3F0209}"/>
          </ac:spMkLst>
        </pc:spChg>
        <pc:spChg chg="add">
          <ac:chgData name="tanaboon tongbuasirilai" userId="3a6fbbe2-a5cd-4f36-96f1-1e3cf3325333" providerId="ADAL" clId="{52239CD1-260D-4F17-BF4C-C59681810ACB}" dt="2024-01-24T16:19:04.046" v="3574" actId="26606"/>
          <ac:spMkLst>
            <pc:docMk/>
            <pc:sldMk cId="2825839803" sldId="352"/>
            <ac:spMk id="25" creationId="{A8D57A06-A426-446D-B02C-A2DC6B62E45E}"/>
          </ac:spMkLst>
        </pc:spChg>
        <pc:picChg chg="add del mod">
          <ac:chgData name="tanaboon tongbuasirilai" userId="3a6fbbe2-a5cd-4f36-96f1-1e3cf3325333" providerId="ADAL" clId="{52239CD1-260D-4F17-BF4C-C59681810ACB}" dt="2024-01-24T16:19:01.131" v="3572" actId="478"/>
          <ac:picMkLst>
            <pc:docMk/>
            <pc:sldMk cId="2825839803" sldId="352"/>
            <ac:picMk id="3" creationId="{AF84F7EC-062C-0710-10E1-F4DBC4FE0FBA}"/>
          </ac:picMkLst>
        </pc:picChg>
        <pc:picChg chg="add mod">
          <ac:chgData name="tanaboon tongbuasirilai" userId="3a6fbbe2-a5cd-4f36-96f1-1e3cf3325333" providerId="ADAL" clId="{52239CD1-260D-4F17-BF4C-C59681810ACB}" dt="2024-01-24T16:19:04.046" v="3574" actId="26606"/>
          <ac:picMkLst>
            <pc:docMk/>
            <pc:sldMk cId="2825839803" sldId="352"/>
            <ac:picMk id="5" creationId="{B3609B57-9052-5468-50C4-5AEC97167F32}"/>
          </ac:picMkLst>
        </pc:picChg>
      </pc:sldChg>
      <pc:sldChg chg="new del">
        <pc:chgData name="tanaboon tongbuasirilai" userId="3a6fbbe2-a5cd-4f36-96f1-1e3cf3325333" providerId="ADAL" clId="{52239CD1-260D-4F17-BF4C-C59681810ACB}" dt="2024-01-25T08:31:28.784" v="4230" actId="47"/>
        <pc:sldMkLst>
          <pc:docMk/>
          <pc:sldMk cId="3830573873" sldId="353"/>
        </pc:sldMkLst>
      </pc:sldChg>
      <pc:sldChg chg="new del">
        <pc:chgData name="tanaboon tongbuasirilai" userId="3a6fbbe2-a5cd-4f36-96f1-1e3cf3325333" providerId="ADAL" clId="{52239CD1-260D-4F17-BF4C-C59681810ACB}" dt="2024-01-25T08:31:23.623" v="4229" actId="47"/>
        <pc:sldMkLst>
          <pc:docMk/>
          <pc:sldMk cId="112572907" sldId="354"/>
        </pc:sldMkLst>
      </pc:sldChg>
      <pc:sldChg chg="modSp new del mod">
        <pc:chgData name="tanaboon tongbuasirilai" userId="3a6fbbe2-a5cd-4f36-96f1-1e3cf3325333" providerId="ADAL" clId="{52239CD1-260D-4F17-BF4C-C59681810ACB}" dt="2024-01-25T07:49:02.858" v="3631" actId="47"/>
        <pc:sldMkLst>
          <pc:docMk/>
          <pc:sldMk cId="3939541648" sldId="354"/>
        </pc:sldMkLst>
        <pc:spChg chg="mod">
          <ac:chgData name="tanaboon tongbuasirilai" userId="3a6fbbe2-a5cd-4f36-96f1-1e3cf3325333" providerId="ADAL" clId="{52239CD1-260D-4F17-BF4C-C59681810ACB}" dt="2024-01-25T07:48:03.146" v="3609" actId="20577"/>
          <ac:spMkLst>
            <pc:docMk/>
            <pc:sldMk cId="3939541648" sldId="354"/>
            <ac:spMk id="2" creationId="{1832D26D-1676-C877-DD6D-D8F8B7DA1153}"/>
          </ac:spMkLst>
        </pc:spChg>
      </pc:sldChg>
      <pc:sldChg chg="addSp modSp new mod setBg">
        <pc:chgData name="tanaboon tongbuasirilai" userId="3a6fbbe2-a5cd-4f36-96f1-1e3cf3325333" providerId="ADAL" clId="{52239CD1-260D-4F17-BF4C-C59681810ACB}" dt="2024-01-25T08:31:14.170" v="4228" actId="20577"/>
        <pc:sldMkLst>
          <pc:docMk/>
          <pc:sldMk cId="3659409761" sldId="355"/>
        </pc:sldMkLst>
        <pc:spChg chg="mod">
          <ac:chgData name="tanaboon tongbuasirilai" userId="3a6fbbe2-a5cd-4f36-96f1-1e3cf3325333" providerId="ADAL" clId="{52239CD1-260D-4F17-BF4C-C59681810ACB}" dt="2024-01-25T08:27:01.342" v="4152" actId="26606"/>
          <ac:spMkLst>
            <pc:docMk/>
            <pc:sldMk cId="3659409761" sldId="355"/>
            <ac:spMk id="2" creationId="{335AD5DC-59AC-98E9-DD3D-994BBA35DFD2}"/>
          </ac:spMkLst>
        </pc:spChg>
        <pc:spChg chg="mod">
          <ac:chgData name="tanaboon tongbuasirilai" userId="3a6fbbe2-a5cd-4f36-96f1-1e3cf3325333" providerId="ADAL" clId="{52239CD1-260D-4F17-BF4C-C59681810ACB}" dt="2024-01-25T08:31:14.170" v="4228" actId="20577"/>
          <ac:spMkLst>
            <pc:docMk/>
            <pc:sldMk cId="3659409761" sldId="355"/>
            <ac:spMk id="3" creationId="{A6F5452E-40DE-061F-775E-8251207EAC5C}"/>
          </ac:spMkLst>
        </pc:spChg>
        <pc:spChg chg="add">
          <ac:chgData name="tanaboon tongbuasirilai" userId="3a6fbbe2-a5cd-4f36-96f1-1e3cf3325333" providerId="ADAL" clId="{52239CD1-260D-4F17-BF4C-C59681810ACB}" dt="2024-01-25T08:27:01.342" v="4152" actId="26606"/>
          <ac:spMkLst>
            <pc:docMk/>
            <pc:sldMk cId="3659409761" sldId="355"/>
            <ac:spMk id="9" creationId="{E51BA4DF-2BD4-4EC2-B1DB-B27C8AC71864}"/>
          </ac:spMkLst>
        </pc:spChg>
        <pc:picChg chg="add">
          <ac:chgData name="tanaboon tongbuasirilai" userId="3a6fbbe2-a5cd-4f36-96f1-1e3cf3325333" providerId="ADAL" clId="{52239CD1-260D-4F17-BF4C-C59681810ACB}" dt="2024-01-25T08:27:01.342" v="4152" actId="26606"/>
          <ac:picMkLst>
            <pc:docMk/>
            <pc:sldMk cId="3659409761" sldId="355"/>
            <ac:picMk id="5" creationId="{E01C016E-0BE2-D2CD-0481-061FA3669306}"/>
          </ac:picMkLst>
        </pc:picChg>
      </pc:sldChg>
    </pc:docChg>
  </pc:docChgLst>
  <pc:docChgLst>
    <pc:chgData name="tanaboon tongbuasirilai" userId="3a6fbbe2-a5cd-4f36-96f1-1e3cf3325333" providerId="ADAL" clId="{963B9D49-1855-4010-A068-448FC0C4AA8B}"/>
    <pc:docChg chg="undo custSel addSld delSld modSld sldOrd">
      <pc:chgData name="tanaboon tongbuasirilai" userId="3a6fbbe2-a5cd-4f36-96f1-1e3cf3325333" providerId="ADAL" clId="{963B9D49-1855-4010-A068-448FC0C4AA8B}" dt="2024-01-16T10:28:17.909" v="1587" actId="1076"/>
      <pc:docMkLst>
        <pc:docMk/>
      </pc:docMkLst>
      <pc:sldChg chg="modSp mod">
        <pc:chgData name="tanaboon tongbuasirilai" userId="3a6fbbe2-a5cd-4f36-96f1-1e3cf3325333" providerId="ADAL" clId="{963B9D49-1855-4010-A068-448FC0C4AA8B}" dt="2024-01-15T10:59:13.297" v="67" actId="20577"/>
        <pc:sldMkLst>
          <pc:docMk/>
          <pc:sldMk cId="3144241888" sldId="257"/>
        </pc:sldMkLst>
        <pc:spChg chg="mod">
          <ac:chgData name="tanaboon tongbuasirilai" userId="3a6fbbe2-a5cd-4f36-96f1-1e3cf3325333" providerId="ADAL" clId="{963B9D49-1855-4010-A068-448FC0C4AA8B}" dt="2024-01-15T10:59:13.297" v="67" actId="20577"/>
          <ac:spMkLst>
            <pc:docMk/>
            <pc:sldMk cId="3144241888" sldId="257"/>
            <ac:spMk id="3" creationId="{B10197EC-F6A4-8ADD-8624-50B344133D48}"/>
          </ac:spMkLst>
        </pc:spChg>
      </pc:sldChg>
      <pc:sldChg chg="del">
        <pc:chgData name="tanaboon tongbuasirilai" userId="3a6fbbe2-a5cd-4f36-96f1-1e3cf3325333" providerId="ADAL" clId="{963B9D49-1855-4010-A068-448FC0C4AA8B}" dt="2024-01-16T04:28:18.233" v="91" actId="47"/>
        <pc:sldMkLst>
          <pc:docMk/>
          <pc:sldMk cId="2290713999" sldId="258"/>
        </pc:sldMkLst>
      </pc:sldChg>
      <pc:sldChg chg="del">
        <pc:chgData name="tanaboon tongbuasirilai" userId="3a6fbbe2-a5cd-4f36-96f1-1e3cf3325333" providerId="ADAL" clId="{963B9D49-1855-4010-A068-448FC0C4AA8B}" dt="2024-01-16T04:28:18.233" v="91" actId="47"/>
        <pc:sldMkLst>
          <pc:docMk/>
          <pc:sldMk cId="1458285035" sldId="259"/>
        </pc:sldMkLst>
      </pc:sldChg>
      <pc:sldChg chg="del">
        <pc:chgData name="tanaboon tongbuasirilai" userId="3a6fbbe2-a5cd-4f36-96f1-1e3cf3325333" providerId="ADAL" clId="{963B9D49-1855-4010-A068-448FC0C4AA8B}" dt="2024-01-16T04:28:18.233" v="91" actId="47"/>
        <pc:sldMkLst>
          <pc:docMk/>
          <pc:sldMk cId="1672064927" sldId="260"/>
        </pc:sldMkLst>
      </pc:sldChg>
      <pc:sldChg chg="del">
        <pc:chgData name="tanaboon tongbuasirilai" userId="3a6fbbe2-a5cd-4f36-96f1-1e3cf3325333" providerId="ADAL" clId="{963B9D49-1855-4010-A068-448FC0C4AA8B}" dt="2024-01-16T04:28:18.233" v="91" actId="47"/>
        <pc:sldMkLst>
          <pc:docMk/>
          <pc:sldMk cId="51009283" sldId="261"/>
        </pc:sldMkLst>
      </pc:sldChg>
      <pc:sldChg chg="del">
        <pc:chgData name="tanaboon tongbuasirilai" userId="3a6fbbe2-a5cd-4f36-96f1-1e3cf3325333" providerId="ADAL" clId="{963B9D49-1855-4010-A068-448FC0C4AA8B}" dt="2024-01-16T04:28:18.233" v="91" actId="47"/>
        <pc:sldMkLst>
          <pc:docMk/>
          <pc:sldMk cId="1857682599" sldId="262"/>
        </pc:sldMkLst>
      </pc:sldChg>
      <pc:sldChg chg="del">
        <pc:chgData name="tanaboon tongbuasirilai" userId="3a6fbbe2-a5cd-4f36-96f1-1e3cf3325333" providerId="ADAL" clId="{963B9D49-1855-4010-A068-448FC0C4AA8B}" dt="2024-01-16T04:28:18.233" v="91" actId="47"/>
        <pc:sldMkLst>
          <pc:docMk/>
          <pc:sldMk cId="972259763" sldId="263"/>
        </pc:sldMkLst>
      </pc:sldChg>
      <pc:sldChg chg="del">
        <pc:chgData name="tanaboon tongbuasirilai" userId="3a6fbbe2-a5cd-4f36-96f1-1e3cf3325333" providerId="ADAL" clId="{963B9D49-1855-4010-A068-448FC0C4AA8B}" dt="2024-01-16T04:28:18.233" v="91" actId="47"/>
        <pc:sldMkLst>
          <pc:docMk/>
          <pc:sldMk cId="1847055951" sldId="264"/>
        </pc:sldMkLst>
      </pc:sldChg>
      <pc:sldChg chg="del">
        <pc:chgData name="tanaboon tongbuasirilai" userId="3a6fbbe2-a5cd-4f36-96f1-1e3cf3325333" providerId="ADAL" clId="{963B9D49-1855-4010-A068-448FC0C4AA8B}" dt="2024-01-16T04:28:18.233" v="91" actId="47"/>
        <pc:sldMkLst>
          <pc:docMk/>
          <pc:sldMk cId="3509691378" sldId="265"/>
        </pc:sldMkLst>
      </pc:sldChg>
      <pc:sldChg chg="del">
        <pc:chgData name="tanaboon tongbuasirilai" userId="3a6fbbe2-a5cd-4f36-96f1-1e3cf3325333" providerId="ADAL" clId="{963B9D49-1855-4010-A068-448FC0C4AA8B}" dt="2024-01-16T04:28:18.233" v="91" actId="47"/>
        <pc:sldMkLst>
          <pc:docMk/>
          <pc:sldMk cId="2814412515" sldId="266"/>
        </pc:sldMkLst>
      </pc:sldChg>
      <pc:sldChg chg="del">
        <pc:chgData name="tanaboon tongbuasirilai" userId="3a6fbbe2-a5cd-4f36-96f1-1e3cf3325333" providerId="ADAL" clId="{963B9D49-1855-4010-A068-448FC0C4AA8B}" dt="2024-01-16T04:28:18.233" v="91" actId="47"/>
        <pc:sldMkLst>
          <pc:docMk/>
          <pc:sldMk cId="1933042672" sldId="267"/>
        </pc:sldMkLst>
      </pc:sldChg>
      <pc:sldChg chg="del">
        <pc:chgData name="tanaboon tongbuasirilai" userId="3a6fbbe2-a5cd-4f36-96f1-1e3cf3325333" providerId="ADAL" clId="{963B9D49-1855-4010-A068-448FC0C4AA8B}" dt="2024-01-16T04:28:18.233" v="91" actId="47"/>
        <pc:sldMkLst>
          <pc:docMk/>
          <pc:sldMk cId="3140354486" sldId="268"/>
        </pc:sldMkLst>
      </pc:sldChg>
      <pc:sldChg chg="del">
        <pc:chgData name="tanaboon tongbuasirilai" userId="3a6fbbe2-a5cd-4f36-96f1-1e3cf3325333" providerId="ADAL" clId="{963B9D49-1855-4010-A068-448FC0C4AA8B}" dt="2024-01-16T04:28:18.233" v="91" actId="47"/>
        <pc:sldMkLst>
          <pc:docMk/>
          <pc:sldMk cId="2129432374" sldId="269"/>
        </pc:sldMkLst>
      </pc:sldChg>
      <pc:sldChg chg="del">
        <pc:chgData name="tanaboon tongbuasirilai" userId="3a6fbbe2-a5cd-4f36-96f1-1e3cf3325333" providerId="ADAL" clId="{963B9D49-1855-4010-A068-448FC0C4AA8B}" dt="2024-01-16T04:28:18.233" v="91" actId="47"/>
        <pc:sldMkLst>
          <pc:docMk/>
          <pc:sldMk cId="618405630" sldId="270"/>
        </pc:sldMkLst>
      </pc:sldChg>
      <pc:sldChg chg="del">
        <pc:chgData name="tanaboon tongbuasirilai" userId="3a6fbbe2-a5cd-4f36-96f1-1e3cf3325333" providerId="ADAL" clId="{963B9D49-1855-4010-A068-448FC0C4AA8B}" dt="2024-01-16T04:28:18.233" v="91" actId="47"/>
        <pc:sldMkLst>
          <pc:docMk/>
          <pc:sldMk cId="3975330571" sldId="271"/>
        </pc:sldMkLst>
      </pc:sldChg>
      <pc:sldChg chg="del">
        <pc:chgData name="tanaboon tongbuasirilai" userId="3a6fbbe2-a5cd-4f36-96f1-1e3cf3325333" providerId="ADAL" clId="{963B9D49-1855-4010-A068-448FC0C4AA8B}" dt="2024-01-16T04:28:18.233" v="91" actId="47"/>
        <pc:sldMkLst>
          <pc:docMk/>
          <pc:sldMk cId="107454274" sldId="273"/>
        </pc:sldMkLst>
      </pc:sldChg>
      <pc:sldChg chg="del">
        <pc:chgData name="tanaboon tongbuasirilai" userId="3a6fbbe2-a5cd-4f36-96f1-1e3cf3325333" providerId="ADAL" clId="{963B9D49-1855-4010-A068-448FC0C4AA8B}" dt="2024-01-16T04:28:18.233" v="91" actId="47"/>
        <pc:sldMkLst>
          <pc:docMk/>
          <pc:sldMk cId="2750112849" sldId="274"/>
        </pc:sldMkLst>
      </pc:sldChg>
      <pc:sldChg chg="del">
        <pc:chgData name="tanaboon tongbuasirilai" userId="3a6fbbe2-a5cd-4f36-96f1-1e3cf3325333" providerId="ADAL" clId="{963B9D49-1855-4010-A068-448FC0C4AA8B}" dt="2024-01-16T04:28:18.233" v="91" actId="47"/>
        <pc:sldMkLst>
          <pc:docMk/>
          <pc:sldMk cId="1745873556" sldId="275"/>
        </pc:sldMkLst>
      </pc:sldChg>
      <pc:sldChg chg="del">
        <pc:chgData name="tanaboon tongbuasirilai" userId="3a6fbbe2-a5cd-4f36-96f1-1e3cf3325333" providerId="ADAL" clId="{963B9D49-1855-4010-A068-448FC0C4AA8B}" dt="2024-01-16T04:28:18.233" v="91" actId="47"/>
        <pc:sldMkLst>
          <pc:docMk/>
          <pc:sldMk cId="407086291" sldId="276"/>
        </pc:sldMkLst>
      </pc:sldChg>
      <pc:sldChg chg="del">
        <pc:chgData name="tanaboon tongbuasirilai" userId="3a6fbbe2-a5cd-4f36-96f1-1e3cf3325333" providerId="ADAL" clId="{963B9D49-1855-4010-A068-448FC0C4AA8B}" dt="2024-01-16T04:28:18.233" v="91" actId="47"/>
        <pc:sldMkLst>
          <pc:docMk/>
          <pc:sldMk cId="2354779494" sldId="277"/>
        </pc:sldMkLst>
      </pc:sldChg>
      <pc:sldChg chg="del">
        <pc:chgData name="tanaboon tongbuasirilai" userId="3a6fbbe2-a5cd-4f36-96f1-1e3cf3325333" providerId="ADAL" clId="{963B9D49-1855-4010-A068-448FC0C4AA8B}" dt="2024-01-16T04:28:18.233" v="91" actId="47"/>
        <pc:sldMkLst>
          <pc:docMk/>
          <pc:sldMk cId="1295280736" sldId="278"/>
        </pc:sldMkLst>
      </pc:sldChg>
      <pc:sldChg chg="del">
        <pc:chgData name="tanaboon tongbuasirilai" userId="3a6fbbe2-a5cd-4f36-96f1-1e3cf3325333" providerId="ADAL" clId="{963B9D49-1855-4010-A068-448FC0C4AA8B}" dt="2024-01-16T04:28:18.233" v="91" actId="47"/>
        <pc:sldMkLst>
          <pc:docMk/>
          <pc:sldMk cId="4221483010" sldId="279"/>
        </pc:sldMkLst>
      </pc:sldChg>
      <pc:sldChg chg="del">
        <pc:chgData name="tanaboon tongbuasirilai" userId="3a6fbbe2-a5cd-4f36-96f1-1e3cf3325333" providerId="ADAL" clId="{963B9D49-1855-4010-A068-448FC0C4AA8B}" dt="2024-01-16T04:28:18.233" v="91" actId="47"/>
        <pc:sldMkLst>
          <pc:docMk/>
          <pc:sldMk cId="483221523" sldId="280"/>
        </pc:sldMkLst>
      </pc:sldChg>
      <pc:sldChg chg="del">
        <pc:chgData name="tanaboon tongbuasirilai" userId="3a6fbbe2-a5cd-4f36-96f1-1e3cf3325333" providerId="ADAL" clId="{963B9D49-1855-4010-A068-448FC0C4AA8B}" dt="2024-01-16T04:28:18.233" v="91" actId="47"/>
        <pc:sldMkLst>
          <pc:docMk/>
          <pc:sldMk cId="2931753984" sldId="281"/>
        </pc:sldMkLst>
      </pc:sldChg>
      <pc:sldChg chg="del">
        <pc:chgData name="tanaboon tongbuasirilai" userId="3a6fbbe2-a5cd-4f36-96f1-1e3cf3325333" providerId="ADAL" clId="{963B9D49-1855-4010-A068-448FC0C4AA8B}" dt="2024-01-16T04:28:18.233" v="91" actId="47"/>
        <pc:sldMkLst>
          <pc:docMk/>
          <pc:sldMk cId="3478651328" sldId="282"/>
        </pc:sldMkLst>
      </pc:sldChg>
      <pc:sldChg chg="del">
        <pc:chgData name="tanaboon tongbuasirilai" userId="3a6fbbe2-a5cd-4f36-96f1-1e3cf3325333" providerId="ADAL" clId="{963B9D49-1855-4010-A068-448FC0C4AA8B}" dt="2024-01-16T04:28:18.233" v="91" actId="47"/>
        <pc:sldMkLst>
          <pc:docMk/>
          <pc:sldMk cId="1596493606" sldId="283"/>
        </pc:sldMkLst>
      </pc:sldChg>
      <pc:sldChg chg="del">
        <pc:chgData name="tanaboon tongbuasirilai" userId="3a6fbbe2-a5cd-4f36-96f1-1e3cf3325333" providerId="ADAL" clId="{963B9D49-1855-4010-A068-448FC0C4AA8B}" dt="2024-01-16T04:28:18.233" v="91" actId="47"/>
        <pc:sldMkLst>
          <pc:docMk/>
          <pc:sldMk cId="4179530343" sldId="284"/>
        </pc:sldMkLst>
      </pc:sldChg>
      <pc:sldChg chg="del">
        <pc:chgData name="tanaboon tongbuasirilai" userId="3a6fbbe2-a5cd-4f36-96f1-1e3cf3325333" providerId="ADAL" clId="{963B9D49-1855-4010-A068-448FC0C4AA8B}" dt="2024-01-16T04:28:18.233" v="91" actId="47"/>
        <pc:sldMkLst>
          <pc:docMk/>
          <pc:sldMk cId="3712068996" sldId="285"/>
        </pc:sldMkLst>
      </pc:sldChg>
      <pc:sldChg chg="modSp mod">
        <pc:chgData name="tanaboon tongbuasirilai" userId="3a6fbbe2-a5cd-4f36-96f1-1e3cf3325333" providerId="ADAL" clId="{963B9D49-1855-4010-A068-448FC0C4AA8B}" dt="2024-01-16T04:28:25.907" v="99" actId="20577"/>
        <pc:sldMkLst>
          <pc:docMk/>
          <pc:sldMk cId="2366643805" sldId="298"/>
        </pc:sldMkLst>
        <pc:spChg chg="mod">
          <ac:chgData name="tanaboon tongbuasirilai" userId="3a6fbbe2-a5cd-4f36-96f1-1e3cf3325333" providerId="ADAL" clId="{963B9D49-1855-4010-A068-448FC0C4AA8B}" dt="2024-01-16T04:28:25.907" v="99" actId="20577"/>
          <ac:spMkLst>
            <pc:docMk/>
            <pc:sldMk cId="2366643805" sldId="298"/>
            <ac:spMk id="3" creationId="{EC1091DB-8022-3264-11F9-5ABECB797C1B}"/>
          </ac:spMkLst>
        </pc:spChg>
      </pc:sldChg>
      <pc:sldChg chg="addSp delSp modSp new mod setBg">
        <pc:chgData name="tanaboon tongbuasirilai" userId="3a6fbbe2-a5cd-4f36-96f1-1e3cf3325333" providerId="ADAL" clId="{963B9D49-1855-4010-A068-448FC0C4AA8B}" dt="2024-01-16T07:25:04.994" v="751" actId="26606"/>
        <pc:sldMkLst>
          <pc:docMk/>
          <pc:sldMk cId="3172209106" sldId="299"/>
        </pc:sldMkLst>
        <pc:spChg chg="mod">
          <ac:chgData name="tanaboon tongbuasirilai" userId="3a6fbbe2-a5cd-4f36-96f1-1e3cf3325333" providerId="ADAL" clId="{963B9D49-1855-4010-A068-448FC0C4AA8B}" dt="2024-01-16T07:25:04.994" v="751" actId="26606"/>
          <ac:spMkLst>
            <pc:docMk/>
            <pc:sldMk cId="3172209106" sldId="299"/>
            <ac:spMk id="2" creationId="{D82FB13E-C11F-453B-509F-C3AD8C5660B2}"/>
          </ac:spMkLst>
        </pc:spChg>
        <pc:spChg chg="del mod">
          <ac:chgData name="tanaboon tongbuasirilai" userId="3a6fbbe2-a5cd-4f36-96f1-1e3cf3325333" providerId="ADAL" clId="{963B9D49-1855-4010-A068-448FC0C4AA8B}" dt="2024-01-16T07:25:04.994" v="751" actId="26606"/>
          <ac:spMkLst>
            <pc:docMk/>
            <pc:sldMk cId="3172209106" sldId="299"/>
            <ac:spMk id="3" creationId="{F67BF623-C872-CD87-2186-CA226FDF6D11}"/>
          </ac:spMkLst>
        </pc:spChg>
        <pc:spChg chg="add">
          <ac:chgData name="tanaboon tongbuasirilai" userId="3a6fbbe2-a5cd-4f36-96f1-1e3cf3325333" providerId="ADAL" clId="{963B9D49-1855-4010-A068-448FC0C4AA8B}" dt="2024-01-16T07:25:04.994" v="751" actId="26606"/>
          <ac:spMkLst>
            <pc:docMk/>
            <pc:sldMk cId="3172209106" sldId="299"/>
            <ac:spMk id="9" creationId="{BACC6370-2D7E-4714-9D71-7542949D7D5D}"/>
          </ac:spMkLst>
        </pc:spChg>
        <pc:spChg chg="add">
          <ac:chgData name="tanaboon tongbuasirilai" userId="3a6fbbe2-a5cd-4f36-96f1-1e3cf3325333" providerId="ADAL" clId="{963B9D49-1855-4010-A068-448FC0C4AA8B}" dt="2024-01-16T07:25:04.994" v="751" actId="26606"/>
          <ac:spMkLst>
            <pc:docMk/>
            <pc:sldMk cId="3172209106" sldId="299"/>
            <ac:spMk id="11" creationId="{256B2C21-A230-48C0-8DF1-C46611373C44}"/>
          </ac:spMkLst>
        </pc:spChg>
        <pc:spChg chg="add">
          <ac:chgData name="tanaboon tongbuasirilai" userId="3a6fbbe2-a5cd-4f36-96f1-1e3cf3325333" providerId="ADAL" clId="{963B9D49-1855-4010-A068-448FC0C4AA8B}" dt="2024-01-16T07:25:04.994" v="751" actId="26606"/>
          <ac:spMkLst>
            <pc:docMk/>
            <pc:sldMk cId="3172209106" sldId="299"/>
            <ac:spMk id="13" creationId="{3847E18C-932D-4C95-AABA-FEC7C9499AD7}"/>
          </ac:spMkLst>
        </pc:spChg>
        <pc:spChg chg="add">
          <ac:chgData name="tanaboon tongbuasirilai" userId="3a6fbbe2-a5cd-4f36-96f1-1e3cf3325333" providerId="ADAL" clId="{963B9D49-1855-4010-A068-448FC0C4AA8B}" dt="2024-01-16T07:25:04.994" v="751" actId="26606"/>
          <ac:spMkLst>
            <pc:docMk/>
            <pc:sldMk cId="3172209106" sldId="299"/>
            <ac:spMk id="15" creationId="{3150CB11-0C61-439E-910F-5787759E72A0}"/>
          </ac:spMkLst>
        </pc:spChg>
        <pc:spChg chg="add">
          <ac:chgData name="tanaboon tongbuasirilai" userId="3a6fbbe2-a5cd-4f36-96f1-1e3cf3325333" providerId="ADAL" clId="{963B9D49-1855-4010-A068-448FC0C4AA8B}" dt="2024-01-16T07:25:04.994" v="751" actId="26606"/>
          <ac:spMkLst>
            <pc:docMk/>
            <pc:sldMk cId="3172209106" sldId="299"/>
            <ac:spMk id="17" creationId="{43F8A58B-5155-44CE-A5FF-7647B47D0A7A}"/>
          </ac:spMkLst>
        </pc:spChg>
        <pc:spChg chg="add">
          <ac:chgData name="tanaboon tongbuasirilai" userId="3a6fbbe2-a5cd-4f36-96f1-1e3cf3325333" providerId="ADAL" clId="{963B9D49-1855-4010-A068-448FC0C4AA8B}" dt="2024-01-16T07:25:04.994" v="751" actId="26606"/>
          <ac:spMkLst>
            <pc:docMk/>
            <pc:sldMk cId="3172209106" sldId="299"/>
            <ac:spMk id="19" creationId="{443F2ACA-E6D6-4028-82DD-F03C262D5DE6}"/>
          </ac:spMkLst>
        </pc:spChg>
        <pc:graphicFrameChg chg="add">
          <ac:chgData name="tanaboon tongbuasirilai" userId="3a6fbbe2-a5cd-4f36-96f1-1e3cf3325333" providerId="ADAL" clId="{963B9D49-1855-4010-A068-448FC0C4AA8B}" dt="2024-01-16T07:25:04.994" v="751" actId="26606"/>
          <ac:graphicFrameMkLst>
            <pc:docMk/>
            <pc:sldMk cId="3172209106" sldId="299"/>
            <ac:graphicFrameMk id="5" creationId="{DE081432-9AD5-006C-B643-224E9D74B07F}"/>
          </ac:graphicFrameMkLst>
        </pc:graphicFrameChg>
      </pc:sldChg>
      <pc:sldChg chg="addSp delSp modSp new mod setBg">
        <pc:chgData name="tanaboon tongbuasirilai" userId="3a6fbbe2-a5cd-4f36-96f1-1e3cf3325333" providerId="ADAL" clId="{963B9D49-1855-4010-A068-448FC0C4AA8B}" dt="2024-01-16T07:25:39.340" v="758" actId="1076"/>
        <pc:sldMkLst>
          <pc:docMk/>
          <pc:sldMk cId="3914441917" sldId="300"/>
        </pc:sldMkLst>
        <pc:spChg chg="mod">
          <ac:chgData name="tanaboon tongbuasirilai" userId="3a6fbbe2-a5cd-4f36-96f1-1e3cf3325333" providerId="ADAL" clId="{963B9D49-1855-4010-A068-448FC0C4AA8B}" dt="2024-01-16T07:25:34.784" v="756" actId="26606"/>
          <ac:spMkLst>
            <pc:docMk/>
            <pc:sldMk cId="3914441917" sldId="300"/>
            <ac:spMk id="2" creationId="{49201A35-2436-322B-5E74-C2F7736427E5}"/>
          </ac:spMkLst>
        </pc:spChg>
        <pc:spChg chg="del">
          <ac:chgData name="tanaboon tongbuasirilai" userId="3a6fbbe2-a5cd-4f36-96f1-1e3cf3325333" providerId="ADAL" clId="{963B9D49-1855-4010-A068-448FC0C4AA8B}" dt="2024-01-16T06:34:17.909" v="123" actId="478"/>
          <ac:spMkLst>
            <pc:docMk/>
            <pc:sldMk cId="3914441917" sldId="300"/>
            <ac:spMk id="3" creationId="{74B5D57E-EC72-AE1E-4370-2C12191C3BC2}"/>
          </ac:spMkLst>
        </pc:spChg>
        <pc:spChg chg="add del">
          <ac:chgData name="tanaboon tongbuasirilai" userId="3a6fbbe2-a5cd-4f36-96f1-1e3cf3325333" providerId="ADAL" clId="{963B9D49-1855-4010-A068-448FC0C4AA8B}" dt="2024-01-16T06:34:01.005" v="113" actId="22"/>
          <ac:spMkLst>
            <pc:docMk/>
            <pc:sldMk cId="3914441917" sldId="300"/>
            <ac:spMk id="5" creationId="{9BC0BED2-341C-D36C-1CBF-86A57018196A}"/>
          </ac:spMkLst>
        </pc:spChg>
        <pc:spChg chg="add del">
          <ac:chgData name="tanaboon tongbuasirilai" userId="3a6fbbe2-a5cd-4f36-96f1-1e3cf3325333" providerId="ADAL" clId="{963B9D49-1855-4010-A068-448FC0C4AA8B}" dt="2024-01-16T06:34:03.937" v="115" actId="22"/>
          <ac:spMkLst>
            <pc:docMk/>
            <pc:sldMk cId="3914441917" sldId="300"/>
            <ac:spMk id="7" creationId="{62C6731B-8EAC-7F67-5936-47BA9BEE1D32}"/>
          </ac:spMkLst>
        </pc:spChg>
        <pc:spChg chg="add del mod">
          <ac:chgData name="tanaboon tongbuasirilai" userId="3a6fbbe2-a5cd-4f36-96f1-1e3cf3325333" providerId="ADAL" clId="{963B9D49-1855-4010-A068-448FC0C4AA8B}" dt="2024-01-16T07:25:31.380" v="755" actId="21"/>
          <ac:spMkLst>
            <pc:docMk/>
            <pc:sldMk cId="3914441917" sldId="300"/>
            <ac:spMk id="9" creationId="{5C03DEF4-92E6-08B4-B69D-246454BFF61C}"/>
          </ac:spMkLst>
        </pc:spChg>
        <pc:spChg chg="add mod">
          <ac:chgData name="tanaboon tongbuasirilai" userId="3a6fbbe2-a5cd-4f36-96f1-1e3cf3325333" providerId="ADAL" clId="{963B9D49-1855-4010-A068-448FC0C4AA8B}" dt="2024-01-16T07:25:39.340" v="758" actId="1076"/>
          <ac:spMkLst>
            <pc:docMk/>
            <pc:sldMk cId="3914441917" sldId="300"/>
            <ac:spMk id="10" creationId="{5C03DEF4-92E6-08B4-B69D-246454BFF61C}"/>
          </ac:spMkLst>
        </pc:spChg>
        <pc:spChg chg="add">
          <ac:chgData name="tanaboon tongbuasirilai" userId="3a6fbbe2-a5cd-4f36-96f1-1e3cf3325333" providerId="ADAL" clId="{963B9D49-1855-4010-A068-448FC0C4AA8B}" dt="2024-01-16T07:25:34.784" v="756" actId="26606"/>
          <ac:spMkLst>
            <pc:docMk/>
            <pc:sldMk cId="3914441917" sldId="300"/>
            <ac:spMk id="1031" creationId="{A8384FB5-9ADC-4DDC-881B-597D56F5B15D}"/>
          </ac:spMkLst>
        </pc:spChg>
        <pc:spChg chg="add">
          <ac:chgData name="tanaboon tongbuasirilai" userId="3a6fbbe2-a5cd-4f36-96f1-1e3cf3325333" providerId="ADAL" clId="{963B9D49-1855-4010-A068-448FC0C4AA8B}" dt="2024-01-16T07:25:34.784" v="756" actId="26606"/>
          <ac:spMkLst>
            <pc:docMk/>
            <pc:sldMk cId="3914441917" sldId="300"/>
            <ac:spMk id="1033" creationId="{91E5A9A7-95C6-4F4F-B00E-C82E07FE62EF}"/>
          </ac:spMkLst>
        </pc:spChg>
        <pc:spChg chg="add">
          <ac:chgData name="tanaboon tongbuasirilai" userId="3a6fbbe2-a5cd-4f36-96f1-1e3cf3325333" providerId="ADAL" clId="{963B9D49-1855-4010-A068-448FC0C4AA8B}" dt="2024-01-16T07:25:34.784" v="756" actId="26606"/>
          <ac:spMkLst>
            <pc:docMk/>
            <pc:sldMk cId="3914441917" sldId="300"/>
            <ac:spMk id="1035" creationId="{D07DD2DE-F619-49DD-B5E7-03A290FF4ED1}"/>
          </ac:spMkLst>
        </pc:spChg>
        <pc:spChg chg="add">
          <ac:chgData name="tanaboon tongbuasirilai" userId="3a6fbbe2-a5cd-4f36-96f1-1e3cf3325333" providerId="ADAL" clId="{963B9D49-1855-4010-A068-448FC0C4AA8B}" dt="2024-01-16T07:25:34.784" v="756" actId="26606"/>
          <ac:spMkLst>
            <pc:docMk/>
            <pc:sldMk cId="3914441917" sldId="300"/>
            <ac:spMk id="1037" creationId="{85149191-5F60-4A28-AAFF-039F96B0F3EC}"/>
          </ac:spMkLst>
        </pc:spChg>
        <pc:spChg chg="add">
          <ac:chgData name="tanaboon tongbuasirilai" userId="3a6fbbe2-a5cd-4f36-96f1-1e3cf3325333" providerId="ADAL" clId="{963B9D49-1855-4010-A068-448FC0C4AA8B}" dt="2024-01-16T07:25:34.784" v="756" actId="26606"/>
          <ac:spMkLst>
            <pc:docMk/>
            <pc:sldMk cId="3914441917" sldId="300"/>
            <ac:spMk id="1039" creationId="{F8260ED5-17F7-4158-B241-D51DD4CF1B7E}"/>
          </ac:spMkLst>
        </pc:spChg>
        <pc:picChg chg="add mod">
          <ac:chgData name="tanaboon tongbuasirilai" userId="3a6fbbe2-a5cd-4f36-96f1-1e3cf3325333" providerId="ADAL" clId="{963B9D49-1855-4010-A068-448FC0C4AA8B}" dt="2024-01-16T07:25:34.784" v="756" actId="26606"/>
          <ac:picMkLst>
            <pc:docMk/>
            <pc:sldMk cId="3914441917" sldId="300"/>
            <ac:picMk id="1026" creationId="{C1C8EFE5-3F24-5546-DBE4-B90D5571E37C}"/>
          </ac:picMkLst>
        </pc:picChg>
      </pc:sldChg>
      <pc:sldChg chg="addSp delSp modSp new mod setBg">
        <pc:chgData name="tanaboon tongbuasirilai" userId="3a6fbbe2-a5cd-4f36-96f1-1e3cf3325333" providerId="ADAL" clId="{963B9D49-1855-4010-A068-448FC0C4AA8B}" dt="2024-01-16T09:48:02.213" v="802"/>
        <pc:sldMkLst>
          <pc:docMk/>
          <pc:sldMk cId="3574880007" sldId="301"/>
        </pc:sldMkLst>
        <pc:spChg chg="mod">
          <ac:chgData name="tanaboon tongbuasirilai" userId="3a6fbbe2-a5cd-4f36-96f1-1e3cf3325333" providerId="ADAL" clId="{963B9D49-1855-4010-A068-448FC0C4AA8B}" dt="2024-01-16T09:48:00.078" v="801" actId="26606"/>
          <ac:spMkLst>
            <pc:docMk/>
            <pc:sldMk cId="3574880007" sldId="301"/>
            <ac:spMk id="2" creationId="{CFC5B245-4657-5718-5232-8A9B7587A757}"/>
          </ac:spMkLst>
        </pc:spChg>
        <pc:spChg chg="mod">
          <ac:chgData name="tanaboon tongbuasirilai" userId="3a6fbbe2-a5cd-4f36-96f1-1e3cf3325333" providerId="ADAL" clId="{963B9D49-1855-4010-A068-448FC0C4AA8B}" dt="2024-01-16T09:48:00.078" v="801" actId="26606"/>
          <ac:spMkLst>
            <pc:docMk/>
            <pc:sldMk cId="3574880007" sldId="301"/>
            <ac:spMk id="3" creationId="{5B00DFA6-C0ED-F68B-3692-01E646F185B7}"/>
          </ac:spMkLst>
        </pc:spChg>
        <pc:spChg chg="add del">
          <ac:chgData name="tanaboon tongbuasirilai" userId="3a6fbbe2-a5cd-4f36-96f1-1e3cf3325333" providerId="ADAL" clId="{963B9D49-1855-4010-A068-448FC0C4AA8B}" dt="2024-01-16T09:46:58.815" v="788" actId="22"/>
          <ac:spMkLst>
            <pc:docMk/>
            <pc:sldMk cId="3574880007" sldId="301"/>
            <ac:spMk id="5" creationId="{1E71BE0D-F68E-DA5F-62A0-87C6C95505B1}"/>
          </ac:spMkLst>
        </pc:spChg>
        <pc:spChg chg="add del mod">
          <ac:chgData name="tanaboon tongbuasirilai" userId="3a6fbbe2-a5cd-4f36-96f1-1e3cf3325333" providerId="ADAL" clId="{963B9D49-1855-4010-A068-448FC0C4AA8B}" dt="2024-01-16T09:47:50.157" v="800" actId="21"/>
          <ac:spMkLst>
            <pc:docMk/>
            <pc:sldMk cId="3574880007" sldId="301"/>
            <ac:spMk id="7"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8" creationId="{907EF6B7-1338-4443-8C46-6A318D952DFD}"/>
          </ac:spMkLst>
        </pc:spChg>
        <pc:spChg chg="add mod">
          <ac:chgData name="tanaboon tongbuasirilai" userId="3a6fbbe2-a5cd-4f36-96f1-1e3cf3325333" providerId="ADAL" clId="{963B9D49-1855-4010-A068-448FC0C4AA8B}" dt="2024-01-16T09:48:02.213" v="802"/>
          <ac:spMkLst>
            <pc:docMk/>
            <pc:sldMk cId="3574880007" sldId="301"/>
            <ac:spMk id="9"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10" creationId="{DAAE4CDD-124C-4DCF-9584-B6033B545DD5}"/>
          </ac:spMkLst>
        </pc:spChg>
        <pc:spChg chg="add">
          <ac:chgData name="tanaboon tongbuasirilai" userId="3a6fbbe2-a5cd-4f36-96f1-1e3cf3325333" providerId="ADAL" clId="{963B9D49-1855-4010-A068-448FC0C4AA8B}" dt="2024-01-16T09:48:00.078" v="801" actId="26606"/>
          <ac:spMkLst>
            <pc:docMk/>
            <pc:sldMk cId="3574880007" sldId="301"/>
            <ac:spMk id="12" creationId="{081E4A58-353D-44AE-B2FC-2A74E2E400F7}"/>
          </ac:spMkLst>
        </pc:spChg>
      </pc:sldChg>
      <pc:sldChg chg="addSp delSp modSp new mod setBg">
        <pc:chgData name="tanaboon tongbuasirilai" userId="3a6fbbe2-a5cd-4f36-96f1-1e3cf3325333" providerId="ADAL" clId="{963B9D49-1855-4010-A068-448FC0C4AA8B}" dt="2024-01-16T07:25:58.202" v="760" actId="14100"/>
        <pc:sldMkLst>
          <pc:docMk/>
          <pc:sldMk cId="2414283518" sldId="302"/>
        </pc:sldMkLst>
        <pc:spChg chg="mod">
          <ac:chgData name="tanaboon tongbuasirilai" userId="3a6fbbe2-a5cd-4f36-96f1-1e3cf3325333" providerId="ADAL" clId="{963B9D49-1855-4010-A068-448FC0C4AA8B}" dt="2024-01-16T07:25:53.433" v="759" actId="26606"/>
          <ac:spMkLst>
            <pc:docMk/>
            <pc:sldMk cId="2414283518" sldId="302"/>
            <ac:spMk id="2" creationId="{D8B9F2B3-D320-C26E-77EF-FC9C7D7AF15F}"/>
          </ac:spMkLst>
        </pc:spChg>
        <pc:spChg chg="del">
          <ac:chgData name="tanaboon tongbuasirilai" userId="3a6fbbe2-a5cd-4f36-96f1-1e3cf3325333" providerId="ADAL" clId="{963B9D49-1855-4010-A068-448FC0C4AA8B}" dt="2024-01-16T06:34:39.714" v="130" actId="478"/>
          <ac:spMkLst>
            <pc:docMk/>
            <pc:sldMk cId="2414283518" sldId="302"/>
            <ac:spMk id="3" creationId="{E4EA9ADE-429E-28FE-AD99-CC223C48328B}"/>
          </ac:spMkLst>
        </pc:spChg>
        <pc:spChg chg="add del">
          <ac:chgData name="tanaboon tongbuasirilai" userId="3a6fbbe2-a5cd-4f36-96f1-1e3cf3325333" providerId="ADAL" clId="{963B9D49-1855-4010-A068-448FC0C4AA8B}" dt="2024-01-16T06:52:39.748" v="372" actId="22"/>
          <ac:spMkLst>
            <pc:docMk/>
            <pc:sldMk cId="2414283518" sldId="302"/>
            <ac:spMk id="5" creationId="{79F4361A-4935-90C6-18EF-EABBA60B8D0C}"/>
          </ac:spMkLst>
        </pc:spChg>
        <pc:spChg chg="add mod">
          <ac:chgData name="tanaboon tongbuasirilai" userId="3a6fbbe2-a5cd-4f36-96f1-1e3cf3325333" providerId="ADAL" clId="{963B9D49-1855-4010-A068-448FC0C4AA8B}" dt="2024-01-16T07:25:58.202" v="760" actId="14100"/>
          <ac:spMkLst>
            <pc:docMk/>
            <pc:sldMk cId="2414283518" sldId="302"/>
            <ac:spMk id="7" creationId="{14361379-2B1D-5630-8731-0D0CAF14FCF6}"/>
          </ac:spMkLst>
        </pc:spChg>
        <pc:grpChg chg="add">
          <ac:chgData name="tanaboon tongbuasirilai" userId="3a6fbbe2-a5cd-4f36-96f1-1e3cf3325333" providerId="ADAL" clId="{963B9D49-1855-4010-A068-448FC0C4AA8B}" dt="2024-01-16T07:25:53.433" v="759" actId="26606"/>
          <ac:grpSpMkLst>
            <pc:docMk/>
            <pc:sldMk cId="2414283518" sldId="302"/>
            <ac:grpSpMk id="2055" creationId="{6258F736-B256-8039-9DC6-F4E49A5C5AD5}"/>
          </ac:grpSpMkLst>
        </pc:grpChg>
        <pc:picChg chg="add mod ord">
          <ac:chgData name="tanaboon tongbuasirilai" userId="3a6fbbe2-a5cd-4f36-96f1-1e3cf3325333" providerId="ADAL" clId="{963B9D49-1855-4010-A068-448FC0C4AA8B}" dt="2024-01-16T07:25:53.433" v="759" actId="26606"/>
          <ac:picMkLst>
            <pc:docMk/>
            <pc:sldMk cId="2414283518" sldId="302"/>
            <ac:picMk id="2050" creationId="{F9980584-990F-00F3-B1A3-76EB4C985A07}"/>
          </ac:picMkLst>
        </pc:picChg>
      </pc:sldChg>
      <pc:sldChg chg="addSp delSp modSp new mod ord setBg">
        <pc:chgData name="tanaboon tongbuasirilai" userId="3a6fbbe2-a5cd-4f36-96f1-1e3cf3325333" providerId="ADAL" clId="{963B9D49-1855-4010-A068-448FC0C4AA8B}" dt="2024-01-16T07:25:23.289" v="754"/>
        <pc:sldMkLst>
          <pc:docMk/>
          <pc:sldMk cId="268808015" sldId="303"/>
        </pc:sldMkLst>
        <pc:spChg chg="mod">
          <ac:chgData name="tanaboon tongbuasirilai" userId="3a6fbbe2-a5cd-4f36-96f1-1e3cf3325333" providerId="ADAL" clId="{963B9D49-1855-4010-A068-448FC0C4AA8B}" dt="2024-01-16T07:25:22.038" v="753" actId="26606"/>
          <ac:spMkLst>
            <pc:docMk/>
            <pc:sldMk cId="268808015" sldId="303"/>
            <ac:spMk id="2" creationId="{B2D595A6-5085-B2B3-A32D-1586208C584B}"/>
          </ac:spMkLst>
        </pc:spChg>
        <pc:spChg chg="mod">
          <ac:chgData name="tanaboon tongbuasirilai" userId="3a6fbbe2-a5cd-4f36-96f1-1e3cf3325333" providerId="ADAL" clId="{963B9D49-1855-4010-A068-448FC0C4AA8B}" dt="2024-01-16T07:25:22.038" v="753" actId="26606"/>
          <ac:spMkLst>
            <pc:docMk/>
            <pc:sldMk cId="268808015" sldId="303"/>
            <ac:spMk id="3" creationId="{552FD64C-8443-B028-2A40-F98C1BA30B0B}"/>
          </ac:spMkLst>
        </pc:spChg>
        <pc:spChg chg="add del mod">
          <ac:chgData name="tanaboon tongbuasirilai" userId="3a6fbbe2-a5cd-4f36-96f1-1e3cf3325333" providerId="ADAL" clId="{963B9D49-1855-4010-A068-448FC0C4AA8B}" dt="2024-01-16T07:25:18.576" v="752" actId="21"/>
          <ac:spMkLst>
            <pc:docMk/>
            <pc:sldMk cId="268808015" sldId="303"/>
            <ac:spMk id="4" creationId="{69FF0875-4C5A-0A94-833E-FB1DBA900827}"/>
          </ac:spMkLst>
        </pc:spChg>
        <pc:spChg chg="add mod">
          <ac:chgData name="tanaboon tongbuasirilai" userId="3a6fbbe2-a5cd-4f36-96f1-1e3cf3325333" providerId="ADAL" clId="{963B9D49-1855-4010-A068-448FC0C4AA8B}" dt="2024-01-16T07:25:23.289" v="754"/>
          <ac:spMkLst>
            <pc:docMk/>
            <pc:sldMk cId="268808015" sldId="303"/>
            <ac:spMk id="5" creationId="{69FF0875-4C5A-0A94-833E-FB1DBA900827}"/>
          </ac:spMkLst>
        </pc:spChg>
        <pc:spChg chg="add">
          <ac:chgData name="tanaboon tongbuasirilai" userId="3a6fbbe2-a5cd-4f36-96f1-1e3cf3325333" providerId="ADAL" clId="{963B9D49-1855-4010-A068-448FC0C4AA8B}" dt="2024-01-16T07:25:22.038" v="753" actId="26606"/>
          <ac:spMkLst>
            <pc:docMk/>
            <pc:sldMk cId="268808015" sldId="303"/>
            <ac:spMk id="8" creationId="{907EF6B7-1338-4443-8C46-6A318D952DFD}"/>
          </ac:spMkLst>
        </pc:spChg>
        <pc:spChg chg="add">
          <ac:chgData name="tanaboon tongbuasirilai" userId="3a6fbbe2-a5cd-4f36-96f1-1e3cf3325333" providerId="ADAL" clId="{963B9D49-1855-4010-A068-448FC0C4AA8B}" dt="2024-01-16T07:25:22.038" v="753" actId="26606"/>
          <ac:spMkLst>
            <pc:docMk/>
            <pc:sldMk cId="268808015" sldId="303"/>
            <ac:spMk id="10" creationId="{DAAE4CDD-124C-4DCF-9584-B6033B545DD5}"/>
          </ac:spMkLst>
        </pc:spChg>
        <pc:spChg chg="add">
          <ac:chgData name="tanaboon tongbuasirilai" userId="3a6fbbe2-a5cd-4f36-96f1-1e3cf3325333" providerId="ADAL" clId="{963B9D49-1855-4010-A068-448FC0C4AA8B}" dt="2024-01-16T07:25:22.038" v="753" actId="26606"/>
          <ac:spMkLst>
            <pc:docMk/>
            <pc:sldMk cId="268808015" sldId="303"/>
            <ac:spMk id="12" creationId="{081E4A58-353D-44AE-B2FC-2A74E2E400F7}"/>
          </ac:spMkLst>
        </pc:spChg>
      </pc:sldChg>
      <pc:sldChg chg="addSp delSp modSp new mod setBg">
        <pc:chgData name="tanaboon tongbuasirilai" userId="3a6fbbe2-a5cd-4f36-96f1-1e3cf3325333" providerId="ADAL" clId="{963B9D49-1855-4010-A068-448FC0C4AA8B}" dt="2024-01-16T07:31:09.042" v="761" actId="26606"/>
        <pc:sldMkLst>
          <pc:docMk/>
          <pc:sldMk cId="4120414603" sldId="304"/>
        </pc:sldMkLst>
        <pc:spChg chg="mod">
          <ac:chgData name="tanaboon tongbuasirilai" userId="3a6fbbe2-a5cd-4f36-96f1-1e3cf3325333" providerId="ADAL" clId="{963B9D49-1855-4010-A068-448FC0C4AA8B}" dt="2024-01-16T07:31:09.042" v="761" actId="26606"/>
          <ac:spMkLst>
            <pc:docMk/>
            <pc:sldMk cId="4120414603" sldId="304"/>
            <ac:spMk id="2" creationId="{72217469-A2EA-BBEE-460E-5461622593EB}"/>
          </ac:spMkLst>
        </pc:spChg>
        <pc:spChg chg="del">
          <ac:chgData name="tanaboon tongbuasirilai" userId="3a6fbbe2-a5cd-4f36-96f1-1e3cf3325333" providerId="ADAL" clId="{963B9D49-1855-4010-A068-448FC0C4AA8B}" dt="2024-01-16T06:46:59.491" v="181" actId="478"/>
          <ac:spMkLst>
            <pc:docMk/>
            <pc:sldMk cId="4120414603" sldId="304"/>
            <ac:spMk id="3" creationId="{83527DB0-94BF-5368-A19B-0AC7FA414CD2}"/>
          </ac:spMkLst>
        </pc:spChg>
        <pc:spChg chg="add mod">
          <ac:chgData name="tanaboon tongbuasirilai" userId="3a6fbbe2-a5cd-4f36-96f1-1e3cf3325333" providerId="ADAL" clId="{963B9D49-1855-4010-A068-448FC0C4AA8B}" dt="2024-01-16T07:31:09.042" v="761" actId="26606"/>
          <ac:spMkLst>
            <pc:docMk/>
            <pc:sldMk cId="4120414603" sldId="304"/>
            <ac:spMk id="4" creationId="{5D8E1766-E0F3-46C1-2DC7-D1529D77D5D6}"/>
          </ac:spMkLst>
        </pc:spChg>
        <pc:spChg chg="add mod">
          <ac:chgData name="tanaboon tongbuasirilai" userId="3a6fbbe2-a5cd-4f36-96f1-1e3cf3325333" providerId="ADAL" clId="{963B9D49-1855-4010-A068-448FC0C4AA8B}" dt="2024-01-16T07:31:09.042" v="761" actId="26606"/>
          <ac:spMkLst>
            <pc:docMk/>
            <pc:sldMk cId="4120414603" sldId="304"/>
            <ac:spMk id="7" creationId="{BD43C932-15AA-15BD-45BE-86986A2EE029}"/>
          </ac:spMkLst>
        </pc:spChg>
        <pc:spChg chg="add">
          <ac:chgData name="tanaboon tongbuasirilai" userId="3a6fbbe2-a5cd-4f36-96f1-1e3cf3325333" providerId="ADAL" clId="{963B9D49-1855-4010-A068-448FC0C4AA8B}" dt="2024-01-16T07:31:09.042" v="761" actId="26606"/>
          <ac:spMkLst>
            <pc:docMk/>
            <pc:sldMk cId="4120414603" sldId="304"/>
            <ac:spMk id="3079" creationId="{0D7B6173-1D58-48E2-83CF-37350F315F75}"/>
          </ac:spMkLst>
        </pc:spChg>
        <pc:spChg chg="add">
          <ac:chgData name="tanaboon tongbuasirilai" userId="3a6fbbe2-a5cd-4f36-96f1-1e3cf3325333" providerId="ADAL" clId="{963B9D49-1855-4010-A068-448FC0C4AA8B}" dt="2024-01-16T07:31:09.042" v="761" actId="26606"/>
          <ac:spMkLst>
            <pc:docMk/>
            <pc:sldMk cId="4120414603" sldId="304"/>
            <ac:spMk id="3081" creationId="{3D4464D8-FD41-4EA2-9094-791BB1112FFA}"/>
          </ac:spMkLst>
        </pc:spChg>
        <pc:spChg chg="add">
          <ac:chgData name="tanaboon tongbuasirilai" userId="3a6fbbe2-a5cd-4f36-96f1-1e3cf3325333" providerId="ADAL" clId="{963B9D49-1855-4010-A068-448FC0C4AA8B}" dt="2024-01-16T07:31:09.042" v="761" actId="26606"/>
          <ac:spMkLst>
            <pc:docMk/>
            <pc:sldMk cId="4120414603" sldId="304"/>
            <ac:spMk id="3085" creationId="{21BDEC81-16A7-4451-B893-C15000083B77}"/>
          </ac:spMkLst>
        </pc:spChg>
        <pc:spChg chg="add">
          <ac:chgData name="tanaboon tongbuasirilai" userId="3a6fbbe2-a5cd-4f36-96f1-1e3cf3325333" providerId="ADAL" clId="{963B9D49-1855-4010-A068-448FC0C4AA8B}" dt="2024-01-16T07:31:09.042" v="761" actId="26606"/>
          <ac:spMkLst>
            <pc:docMk/>
            <pc:sldMk cId="4120414603" sldId="304"/>
            <ac:spMk id="3087" creationId="{514A1B69-F82D-4322-9669-42AC0CB70B05}"/>
          </ac:spMkLst>
        </pc:spChg>
        <pc:picChg chg="add mod">
          <ac:chgData name="tanaboon tongbuasirilai" userId="3a6fbbe2-a5cd-4f36-96f1-1e3cf3325333" providerId="ADAL" clId="{963B9D49-1855-4010-A068-448FC0C4AA8B}" dt="2024-01-16T07:31:09.042" v="761" actId="26606"/>
          <ac:picMkLst>
            <pc:docMk/>
            <pc:sldMk cId="4120414603" sldId="304"/>
            <ac:picMk id="3074" creationId="{83045F89-6D0A-18C0-70B9-31F44A2031BA}"/>
          </ac:picMkLst>
        </pc:picChg>
        <pc:picChg chg="add">
          <ac:chgData name="tanaboon tongbuasirilai" userId="3a6fbbe2-a5cd-4f36-96f1-1e3cf3325333" providerId="ADAL" clId="{963B9D49-1855-4010-A068-448FC0C4AA8B}" dt="2024-01-16T07:31:09.042" v="761" actId="26606"/>
          <ac:picMkLst>
            <pc:docMk/>
            <pc:sldMk cId="4120414603" sldId="304"/>
            <ac:picMk id="3083" creationId="{B0DAC8FB-A162-44E3-A606-C855A03A5B09}"/>
          </ac:picMkLst>
        </pc:picChg>
        <pc:cxnChg chg="add mod">
          <ac:chgData name="tanaboon tongbuasirilai" userId="3a6fbbe2-a5cd-4f36-96f1-1e3cf3325333" providerId="ADAL" clId="{963B9D49-1855-4010-A068-448FC0C4AA8B}" dt="2024-01-16T07:31:09.042" v="761" actId="26606"/>
          <ac:cxnSpMkLst>
            <pc:docMk/>
            <pc:sldMk cId="4120414603" sldId="304"/>
            <ac:cxnSpMk id="6" creationId="{E2572979-088C-7F38-4EF7-2A7A36579346}"/>
          </ac:cxnSpMkLst>
        </pc:cxnChg>
      </pc:sldChg>
      <pc:sldChg chg="addSp delSp modSp new mod setBg">
        <pc:chgData name="tanaboon tongbuasirilai" userId="3a6fbbe2-a5cd-4f36-96f1-1e3cf3325333" providerId="ADAL" clId="{963B9D49-1855-4010-A068-448FC0C4AA8B}" dt="2024-01-16T07:31:16.086" v="762" actId="26606"/>
        <pc:sldMkLst>
          <pc:docMk/>
          <pc:sldMk cId="2721942396" sldId="305"/>
        </pc:sldMkLst>
        <pc:spChg chg="mod">
          <ac:chgData name="tanaboon tongbuasirilai" userId="3a6fbbe2-a5cd-4f36-96f1-1e3cf3325333" providerId="ADAL" clId="{963B9D49-1855-4010-A068-448FC0C4AA8B}" dt="2024-01-16T07:31:16.086" v="762" actId="26606"/>
          <ac:spMkLst>
            <pc:docMk/>
            <pc:sldMk cId="2721942396" sldId="305"/>
            <ac:spMk id="2" creationId="{2F054E4B-E12B-3726-A1D3-241596D55075}"/>
          </ac:spMkLst>
        </pc:spChg>
        <pc:spChg chg="del">
          <ac:chgData name="tanaboon tongbuasirilai" userId="3a6fbbe2-a5cd-4f36-96f1-1e3cf3325333" providerId="ADAL" clId="{963B9D49-1855-4010-A068-448FC0C4AA8B}" dt="2024-01-16T06:50:31.991" v="329" actId="478"/>
          <ac:spMkLst>
            <pc:docMk/>
            <pc:sldMk cId="2721942396" sldId="305"/>
            <ac:spMk id="3" creationId="{34D31475-05B3-2BBB-B0FA-8B99A8F6A01F}"/>
          </ac:spMkLst>
        </pc:spChg>
        <pc:spChg chg="add">
          <ac:chgData name="tanaboon tongbuasirilai" userId="3a6fbbe2-a5cd-4f36-96f1-1e3cf3325333" providerId="ADAL" clId="{963B9D49-1855-4010-A068-448FC0C4AA8B}" dt="2024-01-16T07:31:16.086" v="762" actId="26606"/>
          <ac:spMkLst>
            <pc:docMk/>
            <pc:sldMk cId="2721942396" sldId="305"/>
            <ac:spMk id="4103" creationId="{BCED4D40-4B67-4331-AC48-79B82B4A47D8}"/>
          </ac:spMkLst>
        </pc:spChg>
        <pc:spChg chg="add">
          <ac:chgData name="tanaboon tongbuasirilai" userId="3a6fbbe2-a5cd-4f36-96f1-1e3cf3325333" providerId="ADAL" clId="{963B9D49-1855-4010-A068-448FC0C4AA8B}" dt="2024-01-16T07:31:16.086" v="762" actId="26606"/>
          <ac:spMkLst>
            <pc:docMk/>
            <pc:sldMk cId="2721942396" sldId="305"/>
            <ac:spMk id="4105" creationId="{670CEDEF-4F34-412E-84EE-329C1E936AF5}"/>
          </ac:spMkLst>
        </pc:spChg>
        <pc:picChg chg="add mod">
          <ac:chgData name="tanaboon tongbuasirilai" userId="3a6fbbe2-a5cd-4f36-96f1-1e3cf3325333" providerId="ADAL" clId="{963B9D49-1855-4010-A068-448FC0C4AA8B}" dt="2024-01-16T07:31:16.086" v="762" actId="26606"/>
          <ac:picMkLst>
            <pc:docMk/>
            <pc:sldMk cId="2721942396" sldId="305"/>
            <ac:picMk id="4098" creationId="{568C2B86-1580-2C72-A39C-C9FE05941122}"/>
          </ac:picMkLst>
        </pc:picChg>
      </pc:sldChg>
      <pc:sldChg chg="addSp delSp modSp new mod">
        <pc:chgData name="tanaboon tongbuasirilai" userId="3a6fbbe2-a5cd-4f36-96f1-1e3cf3325333" providerId="ADAL" clId="{963B9D49-1855-4010-A068-448FC0C4AA8B}" dt="2024-01-16T07:04:04.282" v="588" actId="20577"/>
        <pc:sldMkLst>
          <pc:docMk/>
          <pc:sldMk cId="2600390951" sldId="306"/>
        </pc:sldMkLst>
        <pc:spChg chg="mod">
          <ac:chgData name="tanaboon tongbuasirilai" userId="3a6fbbe2-a5cd-4f36-96f1-1e3cf3325333" providerId="ADAL" clId="{963B9D49-1855-4010-A068-448FC0C4AA8B}" dt="2024-01-16T06:58:52.569" v="403" actId="20577"/>
          <ac:spMkLst>
            <pc:docMk/>
            <pc:sldMk cId="2600390951" sldId="306"/>
            <ac:spMk id="2" creationId="{A08B0B0E-EA6B-70F4-396E-DD3A2374E171}"/>
          </ac:spMkLst>
        </pc:spChg>
        <pc:spChg chg="del">
          <ac:chgData name="tanaboon tongbuasirilai" userId="3a6fbbe2-a5cd-4f36-96f1-1e3cf3325333" providerId="ADAL" clId="{963B9D49-1855-4010-A068-448FC0C4AA8B}" dt="2024-01-16T06:58:27.952" v="382" actId="478"/>
          <ac:spMkLst>
            <pc:docMk/>
            <pc:sldMk cId="2600390951" sldId="306"/>
            <ac:spMk id="3" creationId="{2F15046C-34B1-FAAB-5E3B-F4DDA5EB3DCC}"/>
          </ac:spMkLst>
        </pc:spChg>
        <pc:spChg chg="add del">
          <ac:chgData name="tanaboon tongbuasirilai" userId="3a6fbbe2-a5cd-4f36-96f1-1e3cf3325333" providerId="ADAL" clId="{963B9D49-1855-4010-A068-448FC0C4AA8B}" dt="2024-01-16T06:58:40.444" v="387" actId="22"/>
          <ac:spMkLst>
            <pc:docMk/>
            <pc:sldMk cId="2600390951" sldId="306"/>
            <ac:spMk id="5" creationId="{EC5A90B9-6794-E905-8760-DC3290E10F7D}"/>
          </ac:spMkLst>
        </pc:spChg>
        <pc:spChg chg="add mod">
          <ac:chgData name="tanaboon tongbuasirilai" userId="3a6fbbe2-a5cd-4f36-96f1-1e3cf3325333" providerId="ADAL" clId="{963B9D49-1855-4010-A068-448FC0C4AA8B}" dt="2024-01-16T06:58:46.763" v="392" actId="1076"/>
          <ac:spMkLst>
            <pc:docMk/>
            <pc:sldMk cId="2600390951" sldId="306"/>
            <ac:spMk id="7" creationId="{FBE8C125-F5B2-ABBB-1E8D-ABAC4B209315}"/>
          </ac:spMkLst>
        </pc:spChg>
        <pc:spChg chg="add mod">
          <ac:chgData name="tanaboon tongbuasirilai" userId="3a6fbbe2-a5cd-4f36-96f1-1e3cf3325333" providerId="ADAL" clId="{963B9D49-1855-4010-A068-448FC0C4AA8B}" dt="2024-01-16T07:04:04.282" v="588" actId="20577"/>
          <ac:spMkLst>
            <pc:docMk/>
            <pc:sldMk cId="2600390951" sldId="306"/>
            <ac:spMk id="8" creationId="{ED9FFF90-DB78-7F31-8FB5-8B9419BE8E51}"/>
          </ac:spMkLst>
        </pc:spChg>
        <pc:spChg chg="add mod">
          <ac:chgData name="tanaboon tongbuasirilai" userId="3a6fbbe2-a5cd-4f36-96f1-1e3cf3325333" providerId="ADAL" clId="{963B9D49-1855-4010-A068-448FC0C4AA8B}" dt="2024-01-16T07:03:27.188" v="581" actId="1076"/>
          <ac:spMkLst>
            <pc:docMk/>
            <pc:sldMk cId="2600390951" sldId="306"/>
            <ac:spMk id="9" creationId="{481E859D-CC2D-5ACC-9E93-555B432D0C2C}"/>
          </ac:spMkLst>
        </pc:spChg>
        <pc:spChg chg="add mod">
          <ac:chgData name="tanaboon tongbuasirilai" userId="3a6fbbe2-a5cd-4f36-96f1-1e3cf3325333" providerId="ADAL" clId="{963B9D49-1855-4010-A068-448FC0C4AA8B}" dt="2024-01-16T07:03:24.604" v="580" actId="14100"/>
          <ac:spMkLst>
            <pc:docMk/>
            <pc:sldMk cId="2600390951" sldId="306"/>
            <ac:spMk id="10" creationId="{A1A5A41A-8719-9A50-0242-78B272C9DF02}"/>
          </ac:spMkLst>
        </pc:spChg>
        <pc:spChg chg="add mod">
          <ac:chgData name="tanaboon tongbuasirilai" userId="3a6fbbe2-a5cd-4f36-96f1-1e3cf3325333" providerId="ADAL" clId="{963B9D49-1855-4010-A068-448FC0C4AA8B}" dt="2024-01-16T07:03:41.044" v="585" actId="14100"/>
          <ac:spMkLst>
            <pc:docMk/>
            <pc:sldMk cId="2600390951" sldId="306"/>
            <ac:spMk id="11" creationId="{990471BF-853F-42AA-E1CB-1BFF3C882502}"/>
          </ac:spMkLst>
        </pc:spChg>
        <pc:picChg chg="add mod">
          <ac:chgData name="tanaboon tongbuasirilai" userId="3a6fbbe2-a5cd-4f36-96f1-1e3cf3325333" providerId="ADAL" clId="{963B9D49-1855-4010-A068-448FC0C4AA8B}" dt="2024-01-16T06:58:48.942" v="393" actId="1076"/>
          <ac:picMkLst>
            <pc:docMk/>
            <pc:sldMk cId="2600390951" sldId="306"/>
            <ac:picMk id="5122" creationId="{6C125DC2-258E-630F-E4BE-FFDE06DF5E73}"/>
          </ac:picMkLst>
        </pc:picChg>
      </pc:sldChg>
      <pc:sldChg chg="addSp delSp modSp new mod">
        <pc:chgData name="tanaboon tongbuasirilai" userId="3a6fbbe2-a5cd-4f36-96f1-1e3cf3325333" providerId="ADAL" clId="{963B9D49-1855-4010-A068-448FC0C4AA8B}" dt="2024-01-16T07:15:22.617" v="716" actId="1076"/>
        <pc:sldMkLst>
          <pc:docMk/>
          <pc:sldMk cId="2352444889" sldId="307"/>
        </pc:sldMkLst>
        <pc:spChg chg="mod">
          <ac:chgData name="tanaboon tongbuasirilai" userId="3a6fbbe2-a5cd-4f36-96f1-1e3cf3325333" providerId="ADAL" clId="{963B9D49-1855-4010-A068-448FC0C4AA8B}" dt="2024-01-16T07:01:20.345" v="415" actId="20577"/>
          <ac:spMkLst>
            <pc:docMk/>
            <pc:sldMk cId="2352444889" sldId="307"/>
            <ac:spMk id="2" creationId="{C0C5FDA2-994B-B39F-023A-729703A21E56}"/>
          </ac:spMkLst>
        </pc:spChg>
        <pc:spChg chg="del">
          <ac:chgData name="tanaboon tongbuasirilai" userId="3a6fbbe2-a5cd-4f36-96f1-1e3cf3325333" providerId="ADAL" clId="{963B9D49-1855-4010-A068-448FC0C4AA8B}" dt="2024-01-16T07:04:48.702" v="590" actId="478"/>
          <ac:spMkLst>
            <pc:docMk/>
            <pc:sldMk cId="2352444889" sldId="307"/>
            <ac:spMk id="3" creationId="{B97AE84E-569E-E8AE-55B3-F7AB75018FB7}"/>
          </ac:spMkLst>
        </pc:spChg>
        <pc:spChg chg="add mod">
          <ac:chgData name="tanaboon tongbuasirilai" userId="3a6fbbe2-a5cd-4f36-96f1-1e3cf3325333" providerId="ADAL" clId="{963B9D49-1855-4010-A068-448FC0C4AA8B}" dt="2024-01-16T07:05:00.929" v="594" actId="13822"/>
          <ac:spMkLst>
            <pc:docMk/>
            <pc:sldMk cId="2352444889" sldId="307"/>
            <ac:spMk id="4" creationId="{FD956AC9-6DEA-0868-A734-9B82CD3C70CC}"/>
          </ac:spMkLst>
        </pc:spChg>
        <pc:spChg chg="add mod">
          <ac:chgData name="tanaboon tongbuasirilai" userId="3a6fbbe2-a5cd-4f36-96f1-1e3cf3325333" providerId="ADAL" clId="{963B9D49-1855-4010-A068-448FC0C4AA8B}" dt="2024-01-16T07:05:12.805" v="596" actId="1582"/>
          <ac:spMkLst>
            <pc:docMk/>
            <pc:sldMk cId="2352444889" sldId="307"/>
            <ac:spMk id="5" creationId="{AD7160C9-5C33-233A-BD12-35D3A427BBFC}"/>
          </ac:spMkLst>
        </pc:spChg>
        <pc:spChg chg="add mod">
          <ac:chgData name="tanaboon tongbuasirilai" userId="3a6fbbe2-a5cd-4f36-96f1-1e3cf3325333" providerId="ADAL" clId="{963B9D49-1855-4010-A068-448FC0C4AA8B}" dt="2024-01-16T07:05:25.202" v="605" actId="1076"/>
          <ac:spMkLst>
            <pc:docMk/>
            <pc:sldMk cId="2352444889" sldId="307"/>
            <ac:spMk id="6" creationId="{DB7BD64F-254F-6EBE-74D2-B8EA96FC5316}"/>
          </ac:spMkLst>
        </pc:spChg>
        <pc:spChg chg="add del">
          <ac:chgData name="tanaboon tongbuasirilai" userId="3a6fbbe2-a5cd-4f36-96f1-1e3cf3325333" providerId="ADAL" clId="{963B9D49-1855-4010-A068-448FC0C4AA8B}" dt="2024-01-16T07:06:00.946" v="611" actId="478"/>
          <ac:spMkLst>
            <pc:docMk/>
            <pc:sldMk cId="2352444889" sldId="307"/>
            <ac:spMk id="11" creationId="{7D4DB1D7-36DB-7939-52E7-E99DF9A45168}"/>
          </ac:spMkLst>
        </pc:spChg>
        <pc:spChg chg="add mod ord">
          <ac:chgData name="tanaboon tongbuasirilai" userId="3a6fbbe2-a5cd-4f36-96f1-1e3cf3325333" providerId="ADAL" clId="{963B9D49-1855-4010-A068-448FC0C4AA8B}" dt="2024-01-16T07:06:56.773" v="619" actId="167"/>
          <ac:spMkLst>
            <pc:docMk/>
            <pc:sldMk cId="2352444889" sldId="307"/>
            <ac:spMk id="12" creationId="{F733B902-182D-AC5B-FA0F-267FA50A10B7}"/>
          </ac:spMkLst>
        </pc:spChg>
        <pc:spChg chg="add mod">
          <ac:chgData name="tanaboon tongbuasirilai" userId="3a6fbbe2-a5cd-4f36-96f1-1e3cf3325333" providerId="ADAL" clId="{963B9D49-1855-4010-A068-448FC0C4AA8B}" dt="2024-01-16T07:08:26.167" v="666" actId="13822"/>
          <ac:spMkLst>
            <pc:docMk/>
            <pc:sldMk cId="2352444889" sldId="307"/>
            <ac:spMk id="19" creationId="{9E5A94EF-8DB4-2E06-4880-E8B622E14A60}"/>
          </ac:spMkLst>
        </pc:spChg>
        <pc:spChg chg="add mod">
          <ac:chgData name="tanaboon tongbuasirilai" userId="3a6fbbe2-a5cd-4f36-96f1-1e3cf3325333" providerId="ADAL" clId="{963B9D49-1855-4010-A068-448FC0C4AA8B}" dt="2024-01-16T07:09:34.697" v="670" actId="1076"/>
          <ac:spMkLst>
            <pc:docMk/>
            <pc:sldMk cId="2352444889" sldId="307"/>
            <ac:spMk id="20" creationId="{59AF7C56-6695-604D-8438-B6A0AB4D94E4}"/>
          </ac:spMkLst>
        </pc:spChg>
        <pc:spChg chg="add mod">
          <ac:chgData name="tanaboon tongbuasirilai" userId="3a6fbbe2-a5cd-4f36-96f1-1e3cf3325333" providerId="ADAL" clId="{963B9D49-1855-4010-A068-448FC0C4AA8B}" dt="2024-01-16T07:11:03.993" v="679" actId="1582"/>
          <ac:spMkLst>
            <pc:docMk/>
            <pc:sldMk cId="2352444889" sldId="307"/>
            <ac:spMk id="21" creationId="{21E9B416-2167-DABC-8CBA-886399E8D4C2}"/>
          </ac:spMkLst>
        </pc:spChg>
        <pc:spChg chg="add mod">
          <ac:chgData name="tanaboon tongbuasirilai" userId="3a6fbbe2-a5cd-4f36-96f1-1e3cf3325333" providerId="ADAL" clId="{963B9D49-1855-4010-A068-448FC0C4AA8B}" dt="2024-01-16T07:14:46.277" v="696" actId="1076"/>
          <ac:spMkLst>
            <pc:docMk/>
            <pc:sldMk cId="2352444889" sldId="307"/>
            <ac:spMk id="22" creationId="{8E0389D2-1916-6315-8266-91609FC87072}"/>
          </ac:spMkLst>
        </pc:spChg>
        <pc:spChg chg="add mod">
          <ac:chgData name="tanaboon tongbuasirilai" userId="3a6fbbe2-a5cd-4f36-96f1-1e3cf3325333" providerId="ADAL" clId="{963B9D49-1855-4010-A068-448FC0C4AA8B}" dt="2024-01-16T07:15:22.617" v="716" actId="1076"/>
          <ac:spMkLst>
            <pc:docMk/>
            <pc:sldMk cId="2352444889" sldId="307"/>
            <ac:spMk id="23" creationId="{AC726C69-EA72-BA7D-D705-1B0123AA2F9E}"/>
          </ac:spMkLst>
        </pc:spChg>
        <pc:spChg chg="add mod">
          <ac:chgData name="tanaboon tongbuasirilai" userId="3a6fbbe2-a5cd-4f36-96f1-1e3cf3325333" providerId="ADAL" clId="{963B9D49-1855-4010-A068-448FC0C4AA8B}" dt="2024-01-16T07:15:19.538" v="715" actId="1076"/>
          <ac:spMkLst>
            <pc:docMk/>
            <pc:sldMk cId="2352444889" sldId="307"/>
            <ac:spMk id="24" creationId="{69B3950F-EE99-C223-BC65-8DDBD78D08CD}"/>
          </ac:spMkLst>
        </pc:spChg>
        <pc:grpChg chg="add mod">
          <ac:chgData name="tanaboon tongbuasirilai" userId="3a6fbbe2-a5cd-4f36-96f1-1e3cf3325333" providerId="ADAL" clId="{963B9D49-1855-4010-A068-448FC0C4AA8B}" dt="2024-01-16T07:07:28.379" v="623" actId="164"/>
          <ac:grpSpMkLst>
            <pc:docMk/>
            <pc:sldMk cId="2352444889" sldId="307"/>
            <ac:grpSpMk id="18" creationId="{71C3C4A0-DE2C-9F15-550E-BF25DE866641}"/>
          </ac:grpSpMkLst>
        </pc:grpChg>
        <pc:cxnChg chg="add mod">
          <ac:chgData name="tanaboon tongbuasirilai" userId="3a6fbbe2-a5cd-4f36-96f1-1e3cf3325333" providerId="ADAL" clId="{963B9D49-1855-4010-A068-448FC0C4AA8B}" dt="2024-01-16T07:07:00.517" v="620" actId="14100"/>
          <ac:cxnSpMkLst>
            <pc:docMk/>
            <pc:sldMk cId="2352444889" sldId="307"/>
            <ac:cxnSpMk id="8" creationId="{DB585526-8FCF-60B9-0DDE-09168BB4C4B2}"/>
          </ac:cxnSpMkLst>
        </pc:cxnChg>
        <pc:cxnChg chg="add del">
          <ac:chgData name="tanaboon tongbuasirilai" userId="3a6fbbe2-a5cd-4f36-96f1-1e3cf3325333" providerId="ADAL" clId="{963B9D49-1855-4010-A068-448FC0C4AA8B}" dt="2024-01-16T07:05:53.881" v="609" actId="478"/>
          <ac:cxnSpMkLst>
            <pc:docMk/>
            <pc:sldMk cId="2352444889" sldId="307"/>
            <ac:cxnSpMk id="10" creationId="{D8ED1B1E-EE68-56D0-08DA-34F41AA7B71F}"/>
          </ac:cxnSpMkLst>
        </pc:cxnChg>
        <pc:cxnChg chg="add mod">
          <ac:chgData name="tanaboon tongbuasirilai" userId="3a6fbbe2-a5cd-4f36-96f1-1e3cf3325333" providerId="ADAL" clId="{963B9D49-1855-4010-A068-448FC0C4AA8B}" dt="2024-01-16T07:07:40.421" v="625" actId="693"/>
          <ac:cxnSpMkLst>
            <pc:docMk/>
            <pc:sldMk cId="2352444889" sldId="307"/>
            <ac:cxnSpMk id="15" creationId="{62F05760-5918-E0FB-70A5-FACC757C530D}"/>
          </ac:cxnSpMkLst>
        </pc:cxnChg>
        <pc:cxnChg chg="add mod">
          <ac:chgData name="tanaboon tongbuasirilai" userId="3a6fbbe2-a5cd-4f36-96f1-1e3cf3325333" providerId="ADAL" clId="{963B9D49-1855-4010-A068-448FC0C4AA8B}" dt="2024-01-16T07:07:40.421" v="625" actId="693"/>
          <ac:cxnSpMkLst>
            <pc:docMk/>
            <pc:sldMk cId="2352444889" sldId="307"/>
            <ac:cxnSpMk id="17" creationId="{C1203157-3F98-6C97-942C-80612EBCFC1D}"/>
          </ac:cxnSpMkLst>
        </pc:cxnChg>
      </pc:sldChg>
      <pc:sldChg chg="addSp delSp modSp new mod setBg">
        <pc:chgData name="tanaboon tongbuasirilai" userId="3a6fbbe2-a5cd-4f36-96f1-1e3cf3325333" providerId="ADAL" clId="{963B9D49-1855-4010-A068-448FC0C4AA8B}" dt="2024-01-16T07:22:57.570" v="750" actId="26606"/>
        <pc:sldMkLst>
          <pc:docMk/>
          <pc:sldMk cId="3831069314" sldId="308"/>
        </pc:sldMkLst>
        <pc:spChg chg="mod ord">
          <ac:chgData name="tanaboon tongbuasirilai" userId="3a6fbbe2-a5cd-4f36-96f1-1e3cf3325333" providerId="ADAL" clId="{963B9D49-1855-4010-A068-448FC0C4AA8B}" dt="2024-01-16T07:22:57.570" v="750" actId="26606"/>
          <ac:spMkLst>
            <pc:docMk/>
            <pc:sldMk cId="3831069314" sldId="308"/>
            <ac:spMk id="2" creationId="{8A7BC2E6-3154-5EAF-3FE2-EB5DFBCF51E7}"/>
          </ac:spMkLst>
        </pc:spChg>
        <pc:spChg chg="del">
          <ac:chgData name="tanaboon tongbuasirilai" userId="3a6fbbe2-a5cd-4f36-96f1-1e3cf3325333" providerId="ADAL" clId="{963B9D49-1855-4010-A068-448FC0C4AA8B}" dt="2024-01-16T07:22:04.304" v="719" actId="478"/>
          <ac:spMkLst>
            <pc:docMk/>
            <pc:sldMk cId="3831069314" sldId="308"/>
            <ac:spMk id="3" creationId="{40A32726-37AB-53A1-119F-FA055BAAA9B5}"/>
          </ac:spMkLst>
        </pc:spChg>
        <pc:spChg chg="add">
          <ac:chgData name="tanaboon tongbuasirilai" userId="3a6fbbe2-a5cd-4f36-96f1-1e3cf3325333" providerId="ADAL" clId="{963B9D49-1855-4010-A068-448FC0C4AA8B}" dt="2024-01-16T07:22:57.570" v="750" actId="26606"/>
          <ac:spMkLst>
            <pc:docMk/>
            <pc:sldMk cId="3831069314" sldId="308"/>
            <ac:spMk id="12" creationId="{3B47FC9C-2ED3-4100-A4EF-E8CDFEE106C9}"/>
          </ac:spMkLst>
        </pc:spChg>
        <pc:picChg chg="add mod ord">
          <ac:chgData name="tanaboon tongbuasirilai" userId="3a6fbbe2-a5cd-4f36-96f1-1e3cf3325333" providerId="ADAL" clId="{963B9D49-1855-4010-A068-448FC0C4AA8B}" dt="2024-01-16T07:22:57.570" v="750" actId="26606"/>
          <ac:picMkLst>
            <pc:docMk/>
            <pc:sldMk cId="3831069314" sldId="308"/>
            <ac:picMk id="5" creationId="{899764FE-27F7-6318-1679-49286F2ADB42}"/>
          </ac:picMkLst>
        </pc:picChg>
        <pc:picChg chg="add mod">
          <ac:chgData name="tanaboon tongbuasirilai" userId="3a6fbbe2-a5cd-4f36-96f1-1e3cf3325333" providerId="ADAL" clId="{963B9D49-1855-4010-A068-448FC0C4AA8B}" dt="2024-01-16T07:22:57.570" v="750" actId="26606"/>
          <ac:picMkLst>
            <pc:docMk/>
            <pc:sldMk cId="3831069314" sldId="308"/>
            <ac:picMk id="7" creationId="{730580BF-8727-E9EC-8731-1C5257CCE79B}"/>
          </ac:picMkLst>
        </pc:picChg>
      </pc:sldChg>
      <pc:sldChg chg="addSp delSp modSp new mod">
        <pc:chgData name="tanaboon tongbuasirilai" userId="3a6fbbe2-a5cd-4f36-96f1-1e3cf3325333" providerId="ADAL" clId="{963B9D49-1855-4010-A068-448FC0C4AA8B}" dt="2024-01-16T08:23:59.674" v="781" actId="1076"/>
        <pc:sldMkLst>
          <pc:docMk/>
          <pc:sldMk cId="1359998057" sldId="309"/>
        </pc:sldMkLst>
        <pc:spChg chg="mod">
          <ac:chgData name="tanaboon tongbuasirilai" userId="3a6fbbe2-a5cd-4f36-96f1-1e3cf3325333" providerId="ADAL" clId="{963B9D49-1855-4010-A068-448FC0C4AA8B}" dt="2024-01-16T08:23:45.930" v="776" actId="20577"/>
          <ac:spMkLst>
            <pc:docMk/>
            <pc:sldMk cId="1359998057" sldId="309"/>
            <ac:spMk id="2" creationId="{ED8E6EE1-1FB9-DDE8-2B42-F17BA7C3035D}"/>
          </ac:spMkLst>
        </pc:spChg>
        <pc:spChg chg="del">
          <ac:chgData name="tanaboon tongbuasirilai" userId="3a6fbbe2-a5cd-4f36-96f1-1e3cf3325333" providerId="ADAL" clId="{963B9D49-1855-4010-A068-448FC0C4AA8B}" dt="2024-01-16T08:23:48.124" v="777" actId="478"/>
          <ac:spMkLst>
            <pc:docMk/>
            <pc:sldMk cId="1359998057" sldId="309"/>
            <ac:spMk id="3" creationId="{14B2E79F-1343-C9EF-CFA4-7032F4B7D6BA}"/>
          </ac:spMkLst>
        </pc:spChg>
        <pc:spChg chg="add mod">
          <ac:chgData name="tanaboon tongbuasirilai" userId="3a6fbbe2-a5cd-4f36-96f1-1e3cf3325333" providerId="ADAL" clId="{963B9D49-1855-4010-A068-448FC0C4AA8B}" dt="2024-01-16T08:23:59.674" v="781" actId="1076"/>
          <ac:spMkLst>
            <pc:docMk/>
            <pc:sldMk cId="1359998057" sldId="309"/>
            <ac:spMk id="5" creationId="{9AB7AA82-D64B-BC36-D004-56ACCC8BFA9F}"/>
          </ac:spMkLst>
        </pc:spChg>
      </pc:sldChg>
      <pc:sldChg chg="addSp delSp modSp new mod setBg">
        <pc:chgData name="tanaboon tongbuasirilai" userId="3a6fbbe2-a5cd-4f36-96f1-1e3cf3325333" providerId="ADAL" clId="{963B9D49-1855-4010-A068-448FC0C4AA8B}" dt="2024-01-16T09:58:21.972" v="1165" actId="26606"/>
        <pc:sldMkLst>
          <pc:docMk/>
          <pc:sldMk cId="938651551" sldId="310"/>
        </pc:sldMkLst>
        <pc:spChg chg="mod">
          <ac:chgData name="tanaboon tongbuasirilai" userId="3a6fbbe2-a5cd-4f36-96f1-1e3cf3325333" providerId="ADAL" clId="{963B9D49-1855-4010-A068-448FC0C4AA8B}" dt="2024-01-16T09:58:21.972" v="1165" actId="26606"/>
          <ac:spMkLst>
            <pc:docMk/>
            <pc:sldMk cId="938651551" sldId="310"/>
            <ac:spMk id="2" creationId="{1E3FC22E-520B-AE9C-9D54-322876447F81}"/>
          </ac:spMkLst>
        </pc:spChg>
        <pc:spChg chg="del">
          <ac:chgData name="tanaboon tongbuasirilai" userId="3a6fbbe2-a5cd-4f36-96f1-1e3cf3325333" providerId="ADAL" clId="{963B9D49-1855-4010-A068-448FC0C4AA8B}" dt="2024-01-16T09:49:30.195" v="804" actId="478"/>
          <ac:spMkLst>
            <pc:docMk/>
            <pc:sldMk cId="938651551" sldId="310"/>
            <ac:spMk id="3" creationId="{2792E7BF-3D55-D708-0355-133010E50206}"/>
          </ac:spMkLst>
        </pc:spChg>
        <pc:spChg chg="add mod">
          <ac:chgData name="tanaboon tongbuasirilai" userId="3a6fbbe2-a5cd-4f36-96f1-1e3cf3325333" providerId="ADAL" clId="{963B9D49-1855-4010-A068-448FC0C4AA8B}" dt="2024-01-16T09:58:21.972" v="1165" actId="26606"/>
          <ac:spMkLst>
            <pc:docMk/>
            <pc:sldMk cId="938651551" sldId="310"/>
            <ac:spMk id="6" creationId="{2684D2B1-DC73-A696-145C-FC59BAC96156}"/>
          </ac:spMkLst>
        </pc:spChg>
        <pc:spChg chg="add mod">
          <ac:chgData name="tanaboon tongbuasirilai" userId="3a6fbbe2-a5cd-4f36-96f1-1e3cf3325333" providerId="ADAL" clId="{963B9D49-1855-4010-A068-448FC0C4AA8B}" dt="2024-01-16T09:58:21.972" v="1165" actId="26606"/>
          <ac:spMkLst>
            <pc:docMk/>
            <pc:sldMk cId="938651551" sldId="310"/>
            <ac:spMk id="9" creationId="{C3A398D9-8AA5-5245-D78D-7164AE824049}"/>
          </ac:spMkLst>
        </pc:spChg>
        <pc:spChg chg="add mod">
          <ac:chgData name="tanaboon tongbuasirilai" userId="3a6fbbe2-a5cd-4f36-96f1-1e3cf3325333" providerId="ADAL" clId="{963B9D49-1855-4010-A068-448FC0C4AA8B}" dt="2024-01-16T09:58:21.972" v="1165" actId="26606"/>
          <ac:spMkLst>
            <pc:docMk/>
            <pc:sldMk cId="938651551" sldId="310"/>
            <ac:spMk id="12" creationId="{AAB65F13-C030-F523-5A46-518CB1A4629E}"/>
          </ac:spMkLst>
        </pc:spChg>
        <pc:spChg chg="add">
          <ac:chgData name="tanaboon tongbuasirilai" userId="3a6fbbe2-a5cd-4f36-96f1-1e3cf3325333" providerId="ADAL" clId="{963B9D49-1855-4010-A068-448FC0C4AA8B}" dt="2024-01-16T09:58:21.972" v="1165" actId="26606"/>
          <ac:spMkLst>
            <pc:docMk/>
            <pc:sldMk cId="938651551" sldId="310"/>
            <ac:spMk id="17" creationId="{7301F447-EEF7-48F5-AF73-7566EE7F64AD}"/>
          </ac:spMkLst>
        </pc:spChg>
        <pc:spChg chg="add">
          <ac:chgData name="tanaboon tongbuasirilai" userId="3a6fbbe2-a5cd-4f36-96f1-1e3cf3325333" providerId="ADAL" clId="{963B9D49-1855-4010-A068-448FC0C4AA8B}" dt="2024-01-16T09:58:21.972" v="1165" actId="26606"/>
          <ac:spMkLst>
            <pc:docMk/>
            <pc:sldMk cId="938651551" sldId="310"/>
            <ac:spMk id="19" creationId="{F7117410-A2A4-4085-9ADC-46744551DBDE}"/>
          </ac:spMkLst>
        </pc:spChg>
        <pc:spChg chg="add">
          <ac:chgData name="tanaboon tongbuasirilai" userId="3a6fbbe2-a5cd-4f36-96f1-1e3cf3325333" providerId="ADAL" clId="{963B9D49-1855-4010-A068-448FC0C4AA8B}" dt="2024-01-16T09:58:21.972" v="1165" actId="26606"/>
          <ac:spMkLst>
            <pc:docMk/>
            <pc:sldMk cId="938651551" sldId="310"/>
            <ac:spMk id="21" creationId="{99F74EB5-E547-4FB4-95F5-BCC788F3C4A0}"/>
          </ac:spMkLst>
        </pc:spChg>
        <pc:picChg chg="add mod">
          <ac:chgData name="tanaboon tongbuasirilai" userId="3a6fbbe2-a5cd-4f36-96f1-1e3cf3325333" providerId="ADAL" clId="{963B9D49-1855-4010-A068-448FC0C4AA8B}" dt="2024-01-16T09:58:21.972" v="1165" actId="26606"/>
          <ac:picMkLst>
            <pc:docMk/>
            <pc:sldMk cId="938651551" sldId="310"/>
            <ac:picMk id="5" creationId="{C7F40EE5-3917-F6A0-DBE3-56C0CF2DE7C3}"/>
          </ac:picMkLst>
        </pc:picChg>
        <pc:cxnChg chg="add mod">
          <ac:chgData name="tanaboon tongbuasirilai" userId="3a6fbbe2-a5cd-4f36-96f1-1e3cf3325333" providerId="ADAL" clId="{963B9D49-1855-4010-A068-448FC0C4AA8B}" dt="2024-01-16T09:58:21.972" v="1165" actId="26606"/>
          <ac:cxnSpMkLst>
            <pc:docMk/>
            <pc:sldMk cId="938651551" sldId="310"/>
            <ac:cxnSpMk id="8" creationId="{8B007621-9053-A677-DD18-3E915B85A053}"/>
          </ac:cxnSpMkLst>
        </pc:cxnChg>
        <pc:cxnChg chg="add mod">
          <ac:chgData name="tanaboon tongbuasirilai" userId="3a6fbbe2-a5cd-4f36-96f1-1e3cf3325333" providerId="ADAL" clId="{963B9D49-1855-4010-A068-448FC0C4AA8B}" dt="2024-01-16T09:58:21.972" v="1165" actId="26606"/>
          <ac:cxnSpMkLst>
            <pc:docMk/>
            <pc:sldMk cId="938651551" sldId="310"/>
            <ac:cxnSpMk id="11" creationId="{4CFA2E63-8ECD-D47B-5063-BA712A1C49E3}"/>
          </ac:cxnSpMkLst>
        </pc:cxnChg>
      </pc:sldChg>
      <pc:sldChg chg="addSp delSp modSp new mod setBg">
        <pc:chgData name="tanaboon tongbuasirilai" userId="3a6fbbe2-a5cd-4f36-96f1-1e3cf3325333" providerId="ADAL" clId="{963B9D49-1855-4010-A068-448FC0C4AA8B}" dt="2024-01-16T09:58:12.774" v="1164" actId="207"/>
        <pc:sldMkLst>
          <pc:docMk/>
          <pc:sldMk cId="3116316528" sldId="311"/>
        </pc:sldMkLst>
        <pc:spChg chg="mod">
          <ac:chgData name="tanaboon tongbuasirilai" userId="3a6fbbe2-a5cd-4f36-96f1-1e3cf3325333" providerId="ADAL" clId="{963B9D49-1855-4010-A068-448FC0C4AA8B}" dt="2024-01-16T09:57:46.891" v="1156" actId="26606"/>
          <ac:spMkLst>
            <pc:docMk/>
            <pc:sldMk cId="3116316528" sldId="311"/>
            <ac:spMk id="2" creationId="{FC897850-7A81-9CB4-76AC-EF5810751942}"/>
          </ac:spMkLst>
        </pc:spChg>
        <pc:spChg chg="del">
          <ac:chgData name="tanaboon tongbuasirilai" userId="3a6fbbe2-a5cd-4f36-96f1-1e3cf3325333" providerId="ADAL" clId="{963B9D49-1855-4010-A068-448FC0C4AA8B}" dt="2024-01-16T09:53:36.822" v="981" actId="478"/>
          <ac:spMkLst>
            <pc:docMk/>
            <pc:sldMk cId="3116316528" sldId="311"/>
            <ac:spMk id="3" creationId="{C781FE58-1277-A184-7C83-E5698CB59B2C}"/>
          </ac:spMkLst>
        </pc:spChg>
        <pc:spChg chg="add mod">
          <ac:chgData name="tanaboon tongbuasirilai" userId="3a6fbbe2-a5cd-4f36-96f1-1e3cf3325333" providerId="ADAL" clId="{963B9D49-1855-4010-A068-448FC0C4AA8B}" dt="2024-01-16T09:58:12.774" v="1164" actId="207"/>
          <ac:spMkLst>
            <pc:docMk/>
            <pc:sldMk cId="3116316528" sldId="311"/>
            <ac:spMk id="7" creationId="{0FDB4053-314B-8511-98DF-DF386E62DD76}"/>
          </ac:spMkLst>
        </pc:spChg>
        <pc:spChg chg="add mod">
          <ac:chgData name="tanaboon tongbuasirilai" userId="3a6fbbe2-a5cd-4f36-96f1-1e3cf3325333" providerId="ADAL" clId="{963B9D49-1855-4010-A068-448FC0C4AA8B}" dt="2024-01-16T09:57:46.891" v="1156" actId="26606"/>
          <ac:spMkLst>
            <pc:docMk/>
            <pc:sldMk cId="3116316528" sldId="311"/>
            <ac:spMk id="12" creationId="{FF112B3A-DDB9-6C9C-DF90-C57465A22EBA}"/>
          </ac:spMkLst>
        </pc:spChg>
        <pc:spChg chg="add mod">
          <ac:chgData name="tanaboon tongbuasirilai" userId="3a6fbbe2-a5cd-4f36-96f1-1e3cf3325333" providerId="ADAL" clId="{963B9D49-1855-4010-A068-448FC0C4AA8B}" dt="2024-01-16T09:57:46.891" v="1156" actId="26606"/>
          <ac:spMkLst>
            <pc:docMk/>
            <pc:sldMk cId="3116316528" sldId="311"/>
            <ac:spMk id="13" creationId="{99252C9F-067F-A51B-AF6C-D4F116EFCF69}"/>
          </ac:spMkLst>
        </pc:spChg>
        <pc:spChg chg="add mod">
          <ac:chgData name="tanaboon tongbuasirilai" userId="3a6fbbe2-a5cd-4f36-96f1-1e3cf3325333" providerId="ADAL" clId="{963B9D49-1855-4010-A068-448FC0C4AA8B}" dt="2024-01-16T09:58:01.604" v="1163" actId="207"/>
          <ac:spMkLst>
            <pc:docMk/>
            <pc:sldMk cId="3116316528" sldId="311"/>
            <ac:spMk id="18" creationId="{EB544DF3-D966-ECA0-6834-F9CA6187C8AB}"/>
          </ac:spMkLst>
        </pc:spChg>
        <pc:spChg chg="add">
          <ac:chgData name="tanaboon tongbuasirilai" userId="3a6fbbe2-a5cd-4f36-96f1-1e3cf3325333" providerId="ADAL" clId="{963B9D49-1855-4010-A068-448FC0C4AA8B}" dt="2024-01-16T09:57:46.891" v="1156" actId="26606"/>
          <ac:spMkLst>
            <pc:docMk/>
            <pc:sldMk cId="3116316528" sldId="311"/>
            <ac:spMk id="23" creationId="{AE2B703B-46F9-481A-A605-82E2A828C4FA}"/>
          </ac:spMkLst>
        </pc:spChg>
        <pc:spChg chg="add">
          <ac:chgData name="tanaboon tongbuasirilai" userId="3a6fbbe2-a5cd-4f36-96f1-1e3cf3325333" providerId="ADAL" clId="{963B9D49-1855-4010-A068-448FC0C4AA8B}" dt="2024-01-16T09:57:46.891" v="1156" actId="26606"/>
          <ac:spMkLst>
            <pc:docMk/>
            <pc:sldMk cId="3116316528" sldId="311"/>
            <ac:spMk id="25" creationId="{F13BE4D7-0C3D-4906-B230-A1C5B4665CCF}"/>
          </ac:spMkLst>
        </pc:spChg>
        <pc:picChg chg="add mod">
          <ac:chgData name="tanaboon tongbuasirilai" userId="3a6fbbe2-a5cd-4f36-96f1-1e3cf3325333" providerId="ADAL" clId="{963B9D49-1855-4010-A068-448FC0C4AA8B}" dt="2024-01-16T09:57:54.977" v="1160" actId="27614"/>
          <ac:picMkLst>
            <pc:docMk/>
            <pc:sldMk cId="3116316528" sldId="311"/>
            <ac:picMk id="5" creationId="{876952CB-F11E-D5D8-89A1-B5D9AAB16B13}"/>
          </ac:picMkLst>
        </pc:picChg>
        <pc:picChg chg="add mod">
          <ac:chgData name="tanaboon tongbuasirilai" userId="3a6fbbe2-a5cd-4f36-96f1-1e3cf3325333" providerId="ADAL" clId="{963B9D49-1855-4010-A068-448FC0C4AA8B}" dt="2024-01-16T09:57:54.707" v="1158" actId="27614"/>
          <ac:picMkLst>
            <pc:docMk/>
            <pc:sldMk cId="3116316528" sldId="311"/>
            <ac:picMk id="9" creationId="{CBF66B96-3E95-F057-5E2C-E40EDC1F9A0B}"/>
          </ac:picMkLst>
        </pc:picChg>
        <pc:cxnChg chg="add mod">
          <ac:chgData name="tanaboon tongbuasirilai" userId="3a6fbbe2-a5cd-4f36-96f1-1e3cf3325333" providerId="ADAL" clId="{963B9D49-1855-4010-A068-448FC0C4AA8B}" dt="2024-01-16T09:57:46.891" v="1156" actId="26606"/>
          <ac:cxnSpMkLst>
            <pc:docMk/>
            <pc:sldMk cId="3116316528" sldId="311"/>
            <ac:cxnSpMk id="6" creationId="{33444966-BD55-C7E4-1B42-81B2D510D0CA}"/>
          </ac:cxnSpMkLst>
        </pc:cxnChg>
        <pc:cxnChg chg="add mod">
          <ac:chgData name="tanaboon tongbuasirilai" userId="3a6fbbe2-a5cd-4f36-96f1-1e3cf3325333" providerId="ADAL" clId="{963B9D49-1855-4010-A068-448FC0C4AA8B}" dt="2024-01-16T09:57:46.891" v="1156" actId="26606"/>
          <ac:cxnSpMkLst>
            <pc:docMk/>
            <pc:sldMk cId="3116316528" sldId="311"/>
            <ac:cxnSpMk id="10" creationId="{7714A01F-59EB-A927-5834-7575C81A2058}"/>
          </ac:cxnSpMkLst>
        </pc:cxnChg>
        <pc:cxnChg chg="add mod">
          <ac:chgData name="tanaboon tongbuasirilai" userId="3a6fbbe2-a5cd-4f36-96f1-1e3cf3325333" providerId="ADAL" clId="{963B9D49-1855-4010-A068-448FC0C4AA8B}" dt="2024-01-16T09:57:46.891" v="1156" actId="26606"/>
          <ac:cxnSpMkLst>
            <pc:docMk/>
            <pc:sldMk cId="3116316528" sldId="311"/>
            <ac:cxnSpMk id="14" creationId="{726BF99D-4A83-4D03-4473-1641E02FB113}"/>
          </ac:cxnSpMkLst>
        </pc:cxnChg>
        <pc:cxnChg chg="add mod">
          <ac:chgData name="tanaboon tongbuasirilai" userId="3a6fbbe2-a5cd-4f36-96f1-1e3cf3325333" providerId="ADAL" clId="{963B9D49-1855-4010-A068-448FC0C4AA8B}" dt="2024-01-16T09:57:46.891" v="1156" actId="26606"/>
          <ac:cxnSpMkLst>
            <pc:docMk/>
            <pc:sldMk cId="3116316528" sldId="311"/>
            <ac:cxnSpMk id="16" creationId="{92FCB4E6-499B-0977-182E-B36C92A0408B}"/>
          </ac:cxnSpMkLst>
        </pc:cxnChg>
      </pc:sldChg>
      <pc:sldChg chg="addSp delSp modSp new mod setBg">
        <pc:chgData name="tanaboon tongbuasirilai" userId="3a6fbbe2-a5cd-4f36-96f1-1e3cf3325333" providerId="ADAL" clId="{963B9D49-1855-4010-A068-448FC0C4AA8B}" dt="2024-01-16T10:23:22.617" v="1442" actId="1076"/>
        <pc:sldMkLst>
          <pc:docMk/>
          <pc:sldMk cId="682205416" sldId="312"/>
        </pc:sldMkLst>
        <pc:spChg chg="mod">
          <ac:chgData name="tanaboon tongbuasirilai" userId="3a6fbbe2-a5cd-4f36-96f1-1e3cf3325333" providerId="ADAL" clId="{963B9D49-1855-4010-A068-448FC0C4AA8B}" dt="2024-01-16T10:23:16.475" v="1440" actId="26606"/>
          <ac:spMkLst>
            <pc:docMk/>
            <pc:sldMk cId="682205416" sldId="312"/>
            <ac:spMk id="2" creationId="{9563BB2A-E187-C23A-08D1-27FD693E20DB}"/>
          </ac:spMkLst>
        </pc:spChg>
        <pc:spChg chg="del mod">
          <ac:chgData name="tanaboon tongbuasirilai" userId="3a6fbbe2-a5cd-4f36-96f1-1e3cf3325333" providerId="ADAL" clId="{963B9D49-1855-4010-A068-448FC0C4AA8B}" dt="2024-01-16T10:23:16.475" v="1440" actId="26606"/>
          <ac:spMkLst>
            <pc:docMk/>
            <pc:sldMk cId="682205416" sldId="312"/>
            <ac:spMk id="3" creationId="{575A35D4-BB85-2D1C-3521-197EEE5AAAB8}"/>
          </ac:spMkLst>
        </pc:spChg>
        <pc:spChg chg="add del mod">
          <ac:chgData name="tanaboon tongbuasirilai" userId="3a6fbbe2-a5cd-4f36-96f1-1e3cf3325333" providerId="ADAL" clId="{963B9D49-1855-4010-A068-448FC0C4AA8B}" dt="2024-01-16T10:23:12.218" v="1439" actId="21"/>
          <ac:spMkLst>
            <pc:docMk/>
            <pc:sldMk cId="682205416" sldId="312"/>
            <ac:spMk id="4" creationId="{1835F2CC-EDEB-3A6C-DAA2-61314040C7F5}"/>
          </ac:spMkLst>
        </pc:spChg>
        <pc:spChg chg="add mod">
          <ac:chgData name="tanaboon tongbuasirilai" userId="3a6fbbe2-a5cd-4f36-96f1-1e3cf3325333" providerId="ADAL" clId="{963B9D49-1855-4010-A068-448FC0C4AA8B}" dt="2024-01-16T10:23:22.617" v="1442" actId="1076"/>
          <ac:spMkLst>
            <pc:docMk/>
            <pc:sldMk cId="682205416" sldId="312"/>
            <ac:spMk id="6" creationId="{1835F2CC-EDEB-3A6C-DAA2-61314040C7F5}"/>
          </ac:spMkLst>
        </pc:spChg>
        <pc:spChg chg="add">
          <ac:chgData name="tanaboon tongbuasirilai" userId="3a6fbbe2-a5cd-4f36-96f1-1e3cf3325333" providerId="ADAL" clId="{963B9D49-1855-4010-A068-448FC0C4AA8B}" dt="2024-01-16T10:23:16.475" v="1440" actId="26606"/>
          <ac:spMkLst>
            <pc:docMk/>
            <pc:sldMk cId="682205416" sldId="312"/>
            <ac:spMk id="9" creationId="{7301F447-EEF7-48F5-AF73-7566EE7F64AD}"/>
          </ac:spMkLst>
        </pc:spChg>
        <pc:spChg chg="add">
          <ac:chgData name="tanaboon tongbuasirilai" userId="3a6fbbe2-a5cd-4f36-96f1-1e3cf3325333" providerId="ADAL" clId="{963B9D49-1855-4010-A068-448FC0C4AA8B}" dt="2024-01-16T10:23:16.475" v="1440" actId="26606"/>
          <ac:spMkLst>
            <pc:docMk/>
            <pc:sldMk cId="682205416" sldId="312"/>
            <ac:spMk id="11" creationId="{F7117410-A2A4-4085-9ADC-46744551DBDE}"/>
          </ac:spMkLst>
        </pc:spChg>
        <pc:spChg chg="add">
          <ac:chgData name="tanaboon tongbuasirilai" userId="3a6fbbe2-a5cd-4f36-96f1-1e3cf3325333" providerId="ADAL" clId="{963B9D49-1855-4010-A068-448FC0C4AA8B}" dt="2024-01-16T10:23:16.475" v="1440" actId="26606"/>
          <ac:spMkLst>
            <pc:docMk/>
            <pc:sldMk cId="682205416" sldId="312"/>
            <ac:spMk id="13" creationId="{99F74EB5-E547-4FB4-95F5-BCC788F3C4A0}"/>
          </ac:spMkLst>
        </pc:spChg>
        <pc:graphicFrameChg chg="add">
          <ac:chgData name="tanaboon tongbuasirilai" userId="3a6fbbe2-a5cd-4f36-96f1-1e3cf3325333" providerId="ADAL" clId="{963B9D49-1855-4010-A068-448FC0C4AA8B}" dt="2024-01-16T10:23:16.475" v="1440" actId="26606"/>
          <ac:graphicFrameMkLst>
            <pc:docMk/>
            <pc:sldMk cId="682205416" sldId="312"/>
            <ac:graphicFrameMk id="5" creationId="{FB4C501B-CE23-C701-02B5-FAC3F316051F}"/>
          </ac:graphicFrameMkLst>
        </pc:graphicFrameChg>
      </pc:sldChg>
      <pc:sldChg chg="addSp delSp modSp new mod setBg">
        <pc:chgData name="tanaboon tongbuasirilai" userId="3a6fbbe2-a5cd-4f36-96f1-1e3cf3325333" providerId="ADAL" clId="{963B9D49-1855-4010-A068-448FC0C4AA8B}" dt="2024-01-16T10:24:23.451" v="1466" actId="27614"/>
        <pc:sldMkLst>
          <pc:docMk/>
          <pc:sldMk cId="372347057" sldId="313"/>
        </pc:sldMkLst>
        <pc:spChg chg="mod">
          <ac:chgData name="tanaboon tongbuasirilai" userId="3a6fbbe2-a5cd-4f36-96f1-1e3cf3325333" providerId="ADAL" clId="{963B9D49-1855-4010-A068-448FC0C4AA8B}" dt="2024-01-16T10:24:20.815" v="1465" actId="26606"/>
          <ac:spMkLst>
            <pc:docMk/>
            <pc:sldMk cId="372347057" sldId="313"/>
            <ac:spMk id="2" creationId="{D9AC8D05-2F79-149E-649F-3BE5B6747A69}"/>
          </ac:spMkLst>
        </pc:spChg>
        <pc:spChg chg="del">
          <ac:chgData name="tanaboon tongbuasirilai" userId="3a6fbbe2-a5cd-4f36-96f1-1e3cf3325333" providerId="ADAL" clId="{963B9D49-1855-4010-A068-448FC0C4AA8B}" dt="2024-01-16T10:24:00.327" v="1462" actId="478"/>
          <ac:spMkLst>
            <pc:docMk/>
            <pc:sldMk cId="372347057" sldId="313"/>
            <ac:spMk id="3" creationId="{38C77A61-71B2-C15F-5AAE-A0B268D12076}"/>
          </ac:spMkLst>
        </pc:spChg>
        <pc:spChg chg="add">
          <ac:chgData name="tanaboon tongbuasirilai" userId="3a6fbbe2-a5cd-4f36-96f1-1e3cf3325333" providerId="ADAL" clId="{963B9D49-1855-4010-A068-448FC0C4AA8B}" dt="2024-01-16T10:24:20.815" v="1465" actId="26606"/>
          <ac:spMkLst>
            <pc:docMk/>
            <pc:sldMk cId="372347057" sldId="313"/>
            <ac:spMk id="10" creationId="{D4771268-CB57-404A-9271-370EB28F6090}"/>
          </ac:spMkLst>
        </pc:spChg>
        <pc:picChg chg="add mod">
          <ac:chgData name="tanaboon tongbuasirilai" userId="3a6fbbe2-a5cd-4f36-96f1-1e3cf3325333" providerId="ADAL" clId="{963B9D49-1855-4010-A068-448FC0C4AA8B}" dt="2024-01-16T10:24:23.451" v="1466" actId="27614"/>
          <ac:picMkLst>
            <pc:docMk/>
            <pc:sldMk cId="372347057" sldId="313"/>
            <ac:picMk id="5" creationId="{F5E4D351-E083-5233-17B9-17FBAC15663B}"/>
          </ac:picMkLst>
        </pc:picChg>
      </pc:sldChg>
      <pc:sldChg chg="addSp delSp modSp new mod setBg">
        <pc:chgData name="tanaboon tongbuasirilai" userId="3a6fbbe2-a5cd-4f36-96f1-1e3cf3325333" providerId="ADAL" clId="{963B9D49-1855-4010-A068-448FC0C4AA8B}" dt="2024-01-16T10:25:19.840" v="1497" actId="26606"/>
        <pc:sldMkLst>
          <pc:docMk/>
          <pc:sldMk cId="3533746076" sldId="314"/>
        </pc:sldMkLst>
        <pc:spChg chg="mod">
          <ac:chgData name="tanaboon tongbuasirilai" userId="3a6fbbe2-a5cd-4f36-96f1-1e3cf3325333" providerId="ADAL" clId="{963B9D49-1855-4010-A068-448FC0C4AA8B}" dt="2024-01-16T10:25:19.840" v="1497" actId="26606"/>
          <ac:spMkLst>
            <pc:docMk/>
            <pc:sldMk cId="3533746076" sldId="314"/>
            <ac:spMk id="2" creationId="{BA534D76-FFE2-4DEC-4B6C-993CECCC3A0D}"/>
          </ac:spMkLst>
        </pc:spChg>
        <pc:spChg chg="del">
          <ac:chgData name="tanaboon tongbuasirilai" userId="3a6fbbe2-a5cd-4f36-96f1-1e3cf3325333" providerId="ADAL" clId="{963B9D49-1855-4010-A068-448FC0C4AA8B}" dt="2024-01-16T10:24:37.047" v="1492" actId="478"/>
          <ac:spMkLst>
            <pc:docMk/>
            <pc:sldMk cId="3533746076" sldId="314"/>
            <ac:spMk id="3" creationId="{A15360DB-2C28-9EAA-9BC8-CD0316D7E647}"/>
          </ac:spMkLst>
        </pc:spChg>
        <pc:spChg chg="add">
          <ac:chgData name="tanaboon tongbuasirilai" userId="3a6fbbe2-a5cd-4f36-96f1-1e3cf3325333" providerId="ADAL" clId="{963B9D49-1855-4010-A068-448FC0C4AA8B}" dt="2024-01-16T10:25:19.840" v="1497" actId="26606"/>
          <ac:spMkLst>
            <pc:docMk/>
            <pc:sldMk cId="3533746076" sldId="314"/>
            <ac:spMk id="12" creationId="{96646FC9-C66D-4EC7-8310-0DD4ACC49C6C}"/>
          </ac:spMkLst>
        </pc:spChg>
        <pc:spChg chg="add">
          <ac:chgData name="tanaboon tongbuasirilai" userId="3a6fbbe2-a5cd-4f36-96f1-1e3cf3325333" providerId="ADAL" clId="{963B9D49-1855-4010-A068-448FC0C4AA8B}" dt="2024-01-16T10:25:19.840" v="1497" actId="26606"/>
          <ac:spMkLst>
            <pc:docMk/>
            <pc:sldMk cId="3533746076" sldId="314"/>
            <ac:spMk id="14" creationId="{A3473CF9-37EB-43E7-89EF-D2D1C53D1DAC}"/>
          </ac:spMkLst>
        </pc:spChg>
        <pc:spChg chg="add">
          <ac:chgData name="tanaboon tongbuasirilai" userId="3a6fbbe2-a5cd-4f36-96f1-1e3cf3325333" providerId="ADAL" clId="{963B9D49-1855-4010-A068-448FC0C4AA8B}" dt="2024-01-16T10:25:19.840" v="1497" actId="26606"/>
          <ac:spMkLst>
            <pc:docMk/>
            <pc:sldMk cId="3533746076" sldId="314"/>
            <ac:spMk id="16" creationId="{586B4EF9-43BA-4655-A6FF-1D8E21574C95}"/>
          </ac:spMkLst>
        </pc:spChg>
        <pc:picChg chg="add mod">
          <ac:chgData name="tanaboon tongbuasirilai" userId="3a6fbbe2-a5cd-4f36-96f1-1e3cf3325333" providerId="ADAL" clId="{963B9D49-1855-4010-A068-448FC0C4AA8B}" dt="2024-01-16T10:25:19.840" v="1497" actId="26606"/>
          <ac:picMkLst>
            <pc:docMk/>
            <pc:sldMk cId="3533746076" sldId="314"/>
            <ac:picMk id="5" creationId="{C4377C7F-0B69-A3DD-527E-9520FC3DEAF9}"/>
          </ac:picMkLst>
        </pc:picChg>
        <pc:picChg chg="add mod">
          <ac:chgData name="tanaboon tongbuasirilai" userId="3a6fbbe2-a5cd-4f36-96f1-1e3cf3325333" providerId="ADAL" clId="{963B9D49-1855-4010-A068-448FC0C4AA8B}" dt="2024-01-16T10:25:19.840" v="1497" actId="26606"/>
          <ac:picMkLst>
            <pc:docMk/>
            <pc:sldMk cId="3533746076" sldId="314"/>
            <ac:picMk id="7" creationId="{D3C7D153-731D-BC78-F018-B4D0E4C5BF30}"/>
          </ac:picMkLst>
        </pc:picChg>
      </pc:sldChg>
      <pc:sldChg chg="addSp delSp modSp new mod">
        <pc:chgData name="tanaboon tongbuasirilai" userId="3a6fbbe2-a5cd-4f36-96f1-1e3cf3325333" providerId="ADAL" clId="{963B9D49-1855-4010-A068-448FC0C4AA8B}" dt="2024-01-16T10:28:17.909" v="1587" actId="1076"/>
        <pc:sldMkLst>
          <pc:docMk/>
          <pc:sldMk cId="569649265" sldId="315"/>
        </pc:sldMkLst>
        <pc:spChg chg="mod">
          <ac:chgData name="tanaboon tongbuasirilai" userId="3a6fbbe2-a5cd-4f36-96f1-1e3cf3325333" providerId="ADAL" clId="{963B9D49-1855-4010-A068-448FC0C4AA8B}" dt="2024-01-16T10:26:02.754" v="1528" actId="20577"/>
          <ac:spMkLst>
            <pc:docMk/>
            <pc:sldMk cId="569649265" sldId="315"/>
            <ac:spMk id="2" creationId="{D4781915-5CBE-9DFC-9BE8-922739975972}"/>
          </ac:spMkLst>
        </pc:spChg>
        <pc:spChg chg="del">
          <ac:chgData name="tanaboon tongbuasirilai" userId="3a6fbbe2-a5cd-4f36-96f1-1e3cf3325333" providerId="ADAL" clId="{963B9D49-1855-4010-A068-448FC0C4AA8B}" dt="2024-01-16T10:26:06.876" v="1529" actId="478"/>
          <ac:spMkLst>
            <pc:docMk/>
            <pc:sldMk cId="569649265" sldId="315"/>
            <ac:spMk id="3" creationId="{3D1123AE-43ED-C839-105B-CB40E82A884D}"/>
          </ac:spMkLst>
        </pc:spChg>
        <pc:spChg chg="add mod">
          <ac:chgData name="tanaboon tongbuasirilai" userId="3a6fbbe2-a5cd-4f36-96f1-1e3cf3325333" providerId="ADAL" clId="{963B9D49-1855-4010-A068-448FC0C4AA8B}" dt="2024-01-16T10:28:15.537" v="1586" actId="1076"/>
          <ac:spMkLst>
            <pc:docMk/>
            <pc:sldMk cId="569649265" sldId="315"/>
            <ac:spMk id="8" creationId="{C93AAB7B-3D10-2DB5-9B3C-9C7F30EFFA26}"/>
          </ac:spMkLst>
        </pc:spChg>
        <pc:spChg chg="add mod">
          <ac:chgData name="tanaboon tongbuasirilai" userId="3a6fbbe2-a5cd-4f36-96f1-1e3cf3325333" providerId="ADAL" clId="{963B9D49-1855-4010-A068-448FC0C4AA8B}" dt="2024-01-16T10:28:17.909" v="1587" actId="1076"/>
          <ac:spMkLst>
            <pc:docMk/>
            <pc:sldMk cId="569649265" sldId="315"/>
            <ac:spMk id="9" creationId="{2B5550C4-F061-C7E5-E8A3-AFA469C40289}"/>
          </ac:spMkLst>
        </pc:spChg>
        <pc:picChg chg="add mod">
          <ac:chgData name="tanaboon tongbuasirilai" userId="3a6fbbe2-a5cd-4f36-96f1-1e3cf3325333" providerId="ADAL" clId="{963B9D49-1855-4010-A068-448FC0C4AA8B}" dt="2024-01-16T10:28:13.968" v="1585" actId="1076"/>
          <ac:picMkLst>
            <pc:docMk/>
            <pc:sldMk cId="569649265" sldId="315"/>
            <ac:picMk id="5" creationId="{2D9C501D-D11F-DDCB-9193-2590C458DFA9}"/>
          </ac:picMkLst>
        </pc:picChg>
        <pc:picChg chg="add mod">
          <ac:chgData name="tanaboon tongbuasirilai" userId="3a6fbbe2-a5cd-4f36-96f1-1e3cf3325333" providerId="ADAL" clId="{963B9D49-1855-4010-A068-448FC0C4AA8B}" dt="2024-01-16T10:28:09.675" v="1583" actId="1076"/>
          <ac:picMkLst>
            <pc:docMk/>
            <pc:sldMk cId="569649265" sldId="315"/>
            <ac:picMk id="7" creationId="{9DCB05FF-B02F-3B86-998B-D633647685D0}"/>
          </ac:picMkLst>
        </pc:picChg>
      </pc:sldChg>
    </pc:docChg>
  </pc:docChgLst>
  <pc:docChgLst>
    <pc:chgData name="Tanaboon TONGBUASIRILAI" userId="3a6fbbe2-a5cd-4f36-96f1-1e3cf3325333" providerId="ADAL" clId="{F2E21778-E2E1-45C8-99A1-468555135AD2}"/>
    <pc:docChg chg="undo custSel addSld delSld modSld">
      <pc:chgData name="Tanaboon TONGBUASIRILAI" userId="3a6fbbe2-a5cd-4f36-96f1-1e3cf3325333" providerId="ADAL" clId="{F2E21778-E2E1-45C8-99A1-468555135AD2}" dt="2024-01-01T11:42:29.571" v="1324" actId="20577"/>
      <pc:docMkLst>
        <pc:docMk/>
      </pc:docMkLst>
      <pc:sldChg chg="modSp mod">
        <pc:chgData name="Tanaboon TONGBUASIRILAI" userId="3a6fbbe2-a5cd-4f36-96f1-1e3cf3325333" providerId="ADAL" clId="{F2E21778-E2E1-45C8-99A1-468555135AD2}" dt="2024-01-01T05:37:17.550" v="1" actId="20577"/>
        <pc:sldMkLst>
          <pc:docMk/>
          <pc:sldMk cId="3144241888" sldId="257"/>
        </pc:sldMkLst>
        <pc:spChg chg="mod">
          <ac:chgData name="Tanaboon TONGBUASIRILAI" userId="3a6fbbe2-a5cd-4f36-96f1-1e3cf3325333" providerId="ADAL" clId="{F2E21778-E2E1-45C8-99A1-468555135AD2}" dt="2024-01-01T05:37:17.550" v="1" actId="20577"/>
          <ac:spMkLst>
            <pc:docMk/>
            <pc:sldMk cId="3144241888" sldId="257"/>
            <ac:spMk id="3" creationId="{B10197EC-F6A4-8ADD-8624-50B344133D48}"/>
          </ac:spMkLst>
        </pc:spChg>
      </pc:sldChg>
      <pc:sldChg chg="del">
        <pc:chgData name="Tanaboon TONGBUASIRILAI" userId="3a6fbbe2-a5cd-4f36-96f1-1e3cf3325333" providerId="ADAL" clId="{F2E21778-E2E1-45C8-99A1-468555135AD2}" dt="2024-01-01T11:42:23.736" v="1320" actId="47"/>
        <pc:sldMkLst>
          <pc:docMk/>
          <pc:sldMk cId="3063084721" sldId="272"/>
        </pc:sldMkLst>
      </pc:sldChg>
      <pc:sldChg chg="addSp modSp mod setBg">
        <pc:chgData name="Tanaboon TONGBUASIRILAI" userId="3a6fbbe2-a5cd-4f36-96f1-1e3cf3325333" providerId="ADAL" clId="{F2E21778-E2E1-45C8-99A1-468555135AD2}" dt="2024-01-01T07:10:36.894" v="104" actId="403"/>
        <pc:sldMkLst>
          <pc:docMk/>
          <pc:sldMk cId="4221483010" sldId="279"/>
        </pc:sldMkLst>
        <pc:spChg chg="mod">
          <ac:chgData name="Tanaboon TONGBUASIRILAI" userId="3a6fbbe2-a5cd-4f36-96f1-1e3cf3325333" providerId="ADAL" clId="{F2E21778-E2E1-45C8-99A1-468555135AD2}" dt="2024-01-01T07:10:27.867" v="94" actId="26606"/>
          <ac:spMkLst>
            <pc:docMk/>
            <pc:sldMk cId="4221483010" sldId="279"/>
            <ac:spMk id="2" creationId="{A969ED9C-BF09-43C7-11D9-27BF619EC430}"/>
          </ac:spMkLst>
        </pc:spChg>
        <pc:spChg chg="mod ord">
          <ac:chgData name="Tanaboon TONGBUASIRILAI" userId="3a6fbbe2-a5cd-4f36-96f1-1e3cf3325333" providerId="ADAL" clId="{F2E21778-E2E1-45C8-99A1-468555135AD2}" dt="2024-01-01T07:10:36.894" v="104" actId="403"/>
          <ac:spMkLst>
            <pc:docMk/>
            <pc:sldMk cId="4221483010" sldId="279"/>
            <ac:spMk id="3" creationId="{9C69EB12-1230-8352-A669-45D4FD30AE46}"/>
          </ac:spMkLst>
        </pc:spChg>
        <pc:spChg chg="add">
          <ac:chgData name="Tanaboon TONGBUASIRILAI" userId="3a6fbbe2-a5cd-4f36-96f1-1e3cf3325333" providerId="ADAL" clId="{F2E21778-E2E1-45C8-99A1-468555135AD2}" dt="2024-01-01T07:10:27.867" v="94" actId="26606"/>
          <ac:spMkLst>
            <pc:docMk/>
            <pc:sldMk cId="4221483010" sldId="279"/>
            <ac:spMk id="1031" creationId="{2EB492CD-616E-47F8-933B-5E2D952A0593}"/>
          </ac:spMkLst>
        </pc:spChg>
        <pc:spChg chg="add">
          <ac:chgData name="Tanaboon TONGBUASIRILAI" userId="3a6fbbe2-a5cd-4f36-96f1-1e3cf3325333" providerId="ADAL" clId="{F2E21778-E2E1-45C8-99A1-468555135AD2}" dt="2024-01-01T07:10:27.867" v="94" actId="26606"/>
          <ac:spMkLst>
            <pc:docMk/>
            <pc:sldMk cId="4221483010" sldId="279"/>
            <ac:spMk id="1033" creationId="{59383CF9-23B5-4335-9B21-1791C4CF1C75}"/>
          </ac:spMkLst>
        </pc:spChg>
        <pc:spChg chg="add">
          <ac:chgData name="Tanaboon TONGBUASIRILAI" userId="3a6fbbe2-a5cd-4f36-96f1-1e3cf3325333" providerId="ADAL" clId="{F2E21778-E2E1-45C8-99A1-468555135AD2}" dt="2024-01-01T07:10:27.867" v="94" actId="26606"/>
          <ac:spMkLst>
            <pc:docMk/>
            <pc:sldMk cId="4221483010" sldId="279"/>
            <ac:spMk id="1035" creationId="{0007FE00-9498-4706-B255-6437B0252C02}"/>
          </ac:spMkLst>
        </pc:spChg>
        <pc:picChg chg="add mod">
          <ac:chgData name="Tanaboon TONGBUASIRILAI" userId="3a6fbbe2-a5cd-4f36-96f1-1e3cf3325333" providerId="ADAL" clId="{F2E21778-E2E1-45C8-99A1-468555135AD2}" dt="2024-01-01T07:10:27.867" v="94" actId="26606"/>
          <ac:picMkLst>
            <pc:docMk/>
            <pc:sldMk cId="4221483010" sldId="279"/>
            <ac:picMk id="1026" creationId="{50ABBDA3-E690-3B58-7CD8-4EADB824F48E}"/>
          </ac:picMkLst>
        </pc:picChg>
      </pc:sldChg>
      <pc:sldChg chg="addSp delSp modSp new mod setBg setClrOvrMap">
        <pc:chgData name="Tanaboon TONGBUASIRILAI" userId="3a6fbbe2-a5cd-4f36-96f1-1e3cf3325333" providerId="ADAL" clId="{F2E21778-E2E1-45C8-99A1-468555135AD2}" dt="2024-01-01T11:28:11.980" v="1306" actId="20577"/>
        <pc:sldMkLst>
          <pc:docMk/>
          <pc:sldMk cId="483221523" sldId="280"/>
        </pc:sldMkLst>
        <pc:spChg chg="mod">
          <ac:chgData name="Tanaboon TONGBUASIRILAI" userId="3a6fbbe2-a5cd-4f36-96f1-1e3cf3325333" providerId="ADAL" clId="{F2E21778-E2E1-45C8-99A1-468555135AD2}" dt="2024-01-01T11:28:11.980" v="1306" actId="20577"/>
          <ac:spMkLst>
            <pc:docMk/>
            <pc:sldMk cId="483221523" sldId="280"/>
            <ac:spMk id="2" creationId="{71DBF925-084A-17E8-C29A-2D80277BAD14}"/>
          </ac:spMkLst>
        </pc:spChg>
        <pc:spChg chg="del">
          <ac:chgData name="Tanaboon TONGBUASIRILAI" userId="3a6fbbe2-a5cd-4f36-96f1-1e3cf3325333" providerId="ADAL" clId="{F2E21778-E2E1-45C8-99A1-468555135AD2}" dt="2024-01-01T07:14:26.470" v="197" actId="478"/>
          <ac:spMkLst>
            <pc:docMk/>
            <pc:sldMk cId="483221523" sldId="280"/>
            <ac:spMk id="3" creationId="{F58BAB24-4011-8E54-74E5-842D8725C1C6}"/>
          </ac:spMkLst>
        </pc:spChg>
        <pc:spChg chg="add">
          <ac:chgData name="Tanaboon TONGBUASIRILAI" userId="3a6fbbe2-a5cd-4f36-96f1-1e3cf3325333" providerId="ADAL" clId="{F2E21778-E2E1-45C8-99A1-468555135AD2}" dt="2024-01-01T07:17:44.246" v="268" actId="26606"/>
          <ac:spMkLst>
            <pc:docMk/>
            <pc:sldMk cId="483221523" sldId="280"/>
            <ac:spMk id="7" creationId="{FFD48BC7-DC40-47DE-87EE-9F4B6ECB9ABB}"/>
          </ac:spMkLst>
        </pc:spChg>
        <pc:spChg chg="add del">
          <ac:chgData name="Tanaboon TONGBUASIRILAI" userId="3a6fbbe2-a5cd-4f36-96f1-1e3cf3325333" providerId="ADAL" clId="{F2E21778-E2E1-45C8-99A1-468555135AD2}" dt="2024-01-01T07:17:37.645" v="267" actId="26606"/>
          <ac:spMkLst>
            <pc:docMk/>
            <pc:sldMk cId="483221523" sldId="280"/>
            <ac:spMk id="8" creationId="{71B2258F-86CA-4D4D-8270-BC05FCDEBFB3}"/>
          </ac:spMkLst>
        </pc:spChg>
        <pc:spChg chg="add">
          <ac:chgData name="Tanaboon TONGBUASIRILAI" userId="3a6fbbe2-a5cd-4f36-96f1-1e3cf3325333" providerId="ADAL" clId="{F2E21778-E2E1-45C8-99A1-468555135AD2}" dt="2024-01-01T07:17:44.246" v="268" actId="26606"/>
          <ac:spMkLst>
            <pc:docMk/>
            <pc:sldMk cId="483221523" sldId="280"/>
            <ac:spMk id="9" creationId="{E502BBC7-2C76-46F3-BC24-5985BC13DB88}"/>
          </ac:spMkLst>
        </pc:spChg>
        <pc:spChg chg="add">
          <ac:chgData name="Tanaboon TONGBUASIRILAI" userId="3a6fbbe2-a5cd-4f36-96f1-1e3cf3325333" providerId="ADAL" clId="{F2E21778-E2E1-45C8-99A1-468555135AD2}" dt="2024-01-01T07:17:44.246" v="268" actId="26606"/>
          <ac:spMkLst>
            <pc:docMk/>
            <pc:sldMk cId="483221523" sldId="280"/>
            <ac:spMk id="11" creationId="{C7F28D52-2A5F-4D23-81AE-7CB8B591C7AF}"/>
          </ac:spMkLst>
        </pc:spChg>
        <pc:spChg chg="add">
          <ac:chgData name="Tanaboon TONGBUASIRILAI" userId="3a6fbbe2-a5cd-4f36-96f1-1e3cf3325333" providerId="ADAL" clId="{F2E21778-E2E1-45C8-99A1-468555135AD2}" dt="2024-01-01T07:17:44.246" v="268" actId="26606"/>
          <ac:spMkLst>
            <pc:docMk/>
            <pc:sldMk cId="483221523" sldId="280"/>
            <ac:spMk id="13" creationId="{3629484E-3792-4B3D-89AD-7C8A1ED0E0D4}"/>
          </ac:spMkLst>
        </pc:spChg>
        <pc:picChg chg="add del">
          <ac:chgData name="Tanaboon TONGBUASIRILAI" userId="3a6fbbe2-a5cd-4f36-96f1-1e3cf3325333" providerId="ADAL" clId="{F2E21778-E2E1-45C8-99A1-468555135AD2}" dt="2024-01-01T07:17:37.645" v="267" actId="26606"/>
          <ac:picMkLst>
            <pc:docMk/>
            <pc:sldMk cId="483221523" sldId="280"/>
            <ac:picMk id="4" creationId="{CEC9D5C2-5AF3-445E-4C1C-74254070E5B4}"/>
          </ac:picMkLst>
        </pc:picChg>
      </pc:sldChg>
      <pc:sldChg chg="addSp delSp modSp new mod setBg">
        <pc:chgData name="Tanaboon TONGBUASIRILAI" userId="3a6fbbe2-a5cd-4f36-96f1-1e3cf3325333" providerId="ADAL" clId="{F2E21778-E2E1-45C8-99A1-468555135AD2}" dt="2024-01-01T11:28:49.276" v="1318" actId="20577"/>
        <pc:sldMkLst>
          <pc:docMk/>
          <pc:sldMk cId="2931753984" sldId="281"/>
        </pc:sldMkLst>
        <pc:spChg chg="mod">
          <ac:chgData name="Tanaboon TONGBUASIRILAI" userId="3a6fbbe2-a5cd-4f36-96f1-1e3cf3325333" providerId="ADAL" clId="{F2E21778-E2E1-45C8-99A1-468555135AD2}" dt="2024-01-01T07:29:27.193" v="703" actId="26606"/>
          <ac:spMkLst>
            <pc:docMk/>
            <pc:sldMk cId="2931753984" sldId="281"/>
            <ac:spMk id="2" creationId="{6E653CA8-881C-CA35-CEBD-CB7971600DC3}"/>
          </ac:spMkLst>
        </pc:spChg>
        <pc:spChg chg="add del mod">
          <ac:chgData name="Tanaboon TONGBUASIRILAI" userId="3a6fbbe2-a5cd-4f36-96f1-1e3cf3325333" providerId="ADAL" clId="{F2E21778-E2E1-45C8-99A1-468555135AD2}" dt="2024-01-01T07:29:27.249" v="704" actId="26606"/>
          <ac:spMkLst>
            <pc:docMk/>
            <pc:sldMk cId="2931753984" sldId="281"/>
            <ac:spMk id="3" creationId="{98875AF6-3A24-A04E-CEE1-2D1EE32CCBF8}"/>
          </ac:spMkLst>
        </pc:spChg>
        <pc:spChg chg="add del">
          <ac:chgData name="Tanaboon TONGBUASIRILAI" userId="3a6fbbe2-a5cd-4f36-96f1-1e3cf3325333" providerId="ADAL" clId="{F2E21778-E2E1-45C8-99A1-468555135AD2}" dt="2024-01-01T07:28:56.389" v="695" actId="26606"/>
          <ac:spMkLst>
            <pc:docMk/>
            <pc:sldMk cId="2931753984" sldId="281"/>
            <ac:spMk id="9" creationId="{C0763A76-9F1C-4FC5-82B7-DD475DA461B2}"/>
          </ac:spMkLst>
        </pc:spChg>
        <pc:spChg chg="add del">
          <ac:chgData name="Tanaboon TONGBUASIRILAI" userId="3a6fbbe2-a5cd-4f36-96f1-1e3cf3325333" providerId="ADAL" clId="{F2E21778-E2E1-45C8-99A1-468555135AD2}" dt="2024-01-01T07:28:58.896" v="697" actId="26606"/>
          <ac:spMkLst>
            <pc:docMk/>
            <pc:sldMk cId="2931753984" sldId="281"/>
            <ac:spMk id="10" creationId="{CB6E2F43-29E9-49D9-91FC-E5FEFAAA70DE}"/>
          </ac:spMkLst>
        </pc:spChg>
        <pc:spChg chg="add del">
          <ac:chgData name="Tanaboon TONGBUASIRILAI" userId="3a6fbbe2-a5cd-4f36-96f1-1e3cf3325333" providerId="ADAL" clId="{F2E21778-E2E1-45C8-99A1-468555135AD2}" dt="2024-01-01T07:28:56.389" v="695" actId="26606"/>
          <ac:spMkLst>
            <pc:docMk/>
            <pc:sldMk cId="2931753984" sldId="281"/>
            <ac:spMk id="11" creationId="{E81BF4F6-F2CF-4984-9D14-D6966D92F99F}"/>
          </ac:spMkLst>
        </pc:spChg>
        <pc:spChg chg="add del">
          <ac:chgData name="Tanaboon TONGBUASIRILAI" userId="3a6fbbe2-a5cd-4f36-96f1-1e3cf3325333" providerId="ADAL" clId="{F2E21778-E2E1-45C8-99A1-468555135AD2}" dt="2024-01-01T07:28:58.896" v="697" actId="26606"/>
          <ac:spMkLst>
            <pc:docMk/>
            <pc:sldMk cId="2931753984" sldId="281"/>
            <ac:spMk id="12" creationId="{3BA62E19-CD42-4C09-B825-844B4943D49D}"/>
          </ac:spMkLst>
        </pc:spChg>
        <pc:spChg chg="add del">
          <ac:chgData name="Tanaboon TONGBUASIRILAI" userId="3a6fbbe2-a5cd-4f36-96f1-1e3cf3325333" providerId="ADAL" clId="{F2E21778-E2E1-45C8-99A1-468555135AD2}" dt="2024-01-01T07:29:27.193" v="703" actId="26606"/>
          <ac:spMkLst>
            <pc:docMk/>
            <pc:sldMk cId="2931753984" sldId="281"/>
            <ac:spMk id="13" creationId="{AAD0DBB9-1A4B-4391-81D4-CB19F9AB918A}"/>
          </ac:spMkLst>
        </pc:spChg>
        <pc:spChg chg="add del">
          <ac:chgData name="Tanaboon TONGBUASIRILAI" userId="3a6fbbe2-a5cd-4f36-96f1-1e3cf3325333" providerId="ADAL" clId="{F2E21778-E2E1-45C8-99A1-468555135AD2}" dt="2024-01-01T07:28:58.896" v="697" actId="26606"/>
          <ac:spMkLst>
            <pc:docMk/>
            <pc:sldMk cId="2931753984" sldId="281"/>
            <ac:spMk id="14" creationId="{8E63CC27-1C86-4653-8866-79C24C5C51FB}"/>
          </ac:spMkLst>
        </pc:spChg>
        <pc:spChg chg="add del">
          <ac:chgData name="Tanaboon TONGBUASIRILAI" userId="3a6fbbe2-a5cd-4f36-96f1-1e3cf3325333" providerId="ADAL" clId="{F2E21778-E2E1-45C8-99A1-468555135AD2}" dt="2024-01-01T07:29:27.193" v="703" actId="26606"/>
          <ac:spMkLst>
            <pc:docMk/>
            <pc:sldMk cId="2931753984" sldId="281"/>
            <ac:spMk id="15" creationId="{063BBA22-50EA-4C4D-BE05-F1CE4E63AA56}"/>
          </ac:spMkLst>
        </pc:spChg>
        <pc:spChg chg="add del">
          <ac:chgData name="Tanaboon TONGBUASIRILAI" userId="3a6fbbe2-a5cd-4f36-96f1-1e3cf3325333" providerId="ADAL" clId="{F2E21778-E2E1-45C8-99A1-468555135AD2}" dt="2024-01-01T07:29:27.193" v="703" actId="26606"/>
          <ac:spMkLst>
            <pc:docMk/>
            <pc:sldMk cId="2931753984" sldId="281"/>
            <ac:spMk id="20" creationId="{BACC6370-2D7E-4714-9D71-7542949D7D5D}"/>
          </ac:spMkLst>
        </pc:spChg>
        <pc:spChg chg="add del">
          <ac:chgData name="Tanaboon TONGBUASIRILAI" userId="3a6fbbe2-a5cd-4f36-96f1-1e3cf3325333" providerId="ADAL" clId="{F2E21778-E2E1-45C8-99A1-468555135AD2}" dt="2024-01-01T07:29:27.193" v="703" actId="26606"/>
          <ac:spMkLst>
            <pc:docMk/>
            <pc:sldMk cId="2931753984" sldId="281"/>
            <ac:spMk id="21" creationId="{F68B3F68-107C-434F-AA38-110D5EA91B85}"/>
          </ac:spMkLst>
        </pc:spChg>
        <pc:graphicFrameChg chg="add del">
          <ac:chgData name="Tanaboon TONGBUASIRILAI" userId="3a6fbbe2-a5cd-4f36-96f1-1e3cf3325333" providerId="ADAL" clId="{F2E21778-E2E1-45C8-99A1-468555135AD2}" dt="2024-01-01T07:29:02.924" v="699" actId="26606"/>
          <ac:graphicFrameMkLst>
            <pc:docMk/>
            <pc:sldMk cId="2931753984" sldId="281"/>
            <ac:graphicFrameMk id="16" creationId="{06D2B216-1FF2-A30B-30A1-CBC3556CE925}"/>
          </ac:graphicFrameMkLst>
        </pc:graphicFrameChg>
        <pc:graphicFrameChg chg="add del">
          <ac:chgData name="Tanaboon TONGBUASIRILAI" userId="3a6fbbe2-a5cd-4f36-96f1-1e3cf3325333" providerId="ADAL" clId="{F2E21778-E2E1-45C8-99A1-468555135AD2}" dt="2024-01-01T07:29:18.508" v="701" actId="26606"/>
          <ac:graphicFrameMkLst>
            <pc:docMk/>
            <pc:sldMk cId="2931753984" sldId="281"/>
            <ac:graphicFrameMk id="18" creationId="{79CE903E-926D-6B31-8952-C43E3B6838D5}"/>
          </ac:graphicFrameMkLst>
        </pc:graphicFrameChg>
        <pc:graphicFrameChg chg="add del">
          <ac:chgData name="Tanaboon TONGBUASIRILAI" userId="3a6fbbe2-a5cd-4f36-96f1-1e3cf3325333" providerId="ADAL" clId="{F2E21778-E2E1-45C8-99A1-468555135AD2}" dt="2024-01-01T07:29:27.193" v="703" actId="26606"/>
          <ac:graphicFrameMkLst>
            <pc:docMk/>
            <pc:sldMk cId="2931753984" sldId="281"/>
            <ac:graphicFrameMk id="22" creationId="{3AF7F3B7-0818-B28D-4DE9-313A3D8D480D}"/>
          </ac:graphicFrameMkLst>
        </pc:graphicFrameChg>
        <pc:graphicFrameChg chg="add mod">
          <ac:chgData name="Tanaboon TONGBUASIRILAI" userId="3a6fbbe2-a5cd-4f36-96f1-1e3cf3325333" providerId="ADAL" clId="{F2E21778-E2E1-45C8-99A1-468555135AD2}" dt="2024-01-01T11:28:49.276" v="1318" actId="20577"/>
          <ac:graphicFrameMkLst>
            <pc:docMk/>
            <pc:sldMk cId="2931753984" sldId="281"/>
            <ac:graphicFrameMk id="24" creationId="{79CE903E-926D-6B31-8952-C43E3B6838D5}"/>
          </ac:graphicFrameMkLst>
        </pc:graphicFrameChg>
        <pc:picChg chg="add del">
          <ac:chgData name="Tanaboon TONGBUASIRILAI" userId="3a6fbbe2-a5cd-4f36-96f1-1e3cf3325333" providerId="ADAL" clId="{F2E21778-E2E1-45C8-99A1-468555135AD2}" dt="2024-01-01T07:28:56.389" v="695" actId="26606"/>
          <ac:picMkLst>
            <pc:docMk/>
            <pc:sldMk cId="2931753984" sldId="281"/>
            <ac:picMk id="5" creationId="{B2710CE4-3352-256E-FFFC-88BDD5F671C6}"/>
          </ac:picMkLst>
        </pc:picChg>
        <pc:picChg chg="add del">
          <ac:chgData name="Tanaboon TONGBUASIRILAI" userId="3a6fbbe2-a5cd-4f36-96f1-1e3cf3325333" providerId="ADAL" clId="{F2E21778-E2E1-45C8-99A1-468555135AD2}" dt="2024-01-01T07:28:58.896" v="697" actId="26606"/>
          <ac:picMkLst>
            <pc:docMk/>
            <pc:sldMk cId="2931753984" sldId="281"/>
            <ac:picMk id="7" creationId="{CA16EE99-47D9-1614-75AE-50E1FFE10476}"/>
          </ac:picMkLst>
        </pc:picChg>
      </pc:sldChg>
      <pc:sldChg chg="addSp delSp modSp new mod setBg">
        <pc:chgData name="Tanaboon TONGBUASIRILAI" userId="3a6fbbe2-a5cd-4f36-96f1-1e3cf3325333" providerId="ADAL" clId="{F2E21778-E2E1-45C8-99A1-468555135AD2}" dt="2024-01-01T08:03:57.734" v="1065" actId="114"/>
        <pc:sldMkLst>
          <pc:docMk/>
          <pc:sldMk cId="3478651328" sldId="282"/>
        </pc:sldMkLst>
        <pc:spChg chg="mod">
          <ac:chgData name="Tanaboon TONGBUASIRILAI" userId="3a6fbbe2-a5cd-4f36-96f1-1e3cf3325333" providerId="ADAL" clId="{F2E21778-E2E1-45C8-99A1-468555135AD2}" dt="2024-01-01T07:37:18.640" v="932" actId="26606"/>
          <ac:spMkLst>
            <pc:docMk/>
            <pc:sldMk cId="3478651328" sldId="282"/>
            <ac:spMk id="2" creationId="{F05FACCE-613A-EABB-B4C7-9D824C09218A}"/>
          </ac:spMkLst>
        </pc:spChg>
        <pc:spChg chg="del mod">
          <ac:chgData name="Tanaboon TONGBUASIRILAI" userId="3a6fbbe2-a5cd-4f36-96f1-1e3cf3325333" providerId="ADAL" clId="{F2E21778-E2E1-45C8-99A1-468555135AD2}" dt="2024-01-01T07:58:54.351" v="934" actId="478"/>
          <ac:spMkLst>
            <pc:docMk/>
            <pc:sldMk cId="3478651328" sldId="282"/>
            <ac:spMk id="3" creationId="{25534286-0489-5201-9AA4-689F152CD340}"/>
          </ac:spMkLst>
        </pc:spChg>
        <pc:spChg chg="add mod">
          <ac:chgData name="Tanaboon TONGBUASIRILAI" userId="3a6fbbe2-a5cd-4f36-96f1-1e3cf3325333" providerId="ADAL" clId="{F2E21778-E2E1-45C8-99A1-468555135AD2}" dt="2024-01-01T07:37:18.640" v="932" actId="26606"/>
          <ac:spMkLst>
            <pc:docMk/>
            <pc:sldMk cId="3478651328" sldId="282"/>
            <ac:spMk id="13" creationId="{9E446197-2801-472A-A697-43625AE2C317}"/>
          </ac:spMkLst>
        </pc:spChg>
        <pc:spChg chg="add mod">
          <ac:chgData name="Tanaboon TONGBUASIRILAI" userId="3a6fbbe2-a5cd-4f36-96f1-1e3cf3325333" providerId="ADAL" clId="{F2E21778-E2E1-45C8-99A1-468555135AD2}" dt="2024-01-01T07:37:18.640" v="932" actId="26606"/>
          <ac:spMkLst>
            <pc:docMk/>
            <pc:sldMk cId="3478651328" sldId="282"/>
            <ac:spMk id="14" creationId="{B14865E2-B38D-5407-D4D5-92A4FAE569FB}"/>
          </ac:spMkLst>
        </pc:spChg>
        <pc:spChg chg="add mod">
          <ac:chgData name="Tanaboon TONGBUASIRILAI" userId="3a6fbbe2-a5cd-4f36-96f1-1e3cf3325333" providerId="ADAL" clId="{F2E21778-E2E1-45C8-99A1-468555135AD2}" dt="2024-01-01T07:37:18.640" v="932" actId="26606"/>
          <ac:spMkLst>
            <pc:docMk/>
            <pc:sldMk cId="3478651328" sldId="282"/>
            <ac:spMk id="15" creationId="{FE595D8E-3326-CB1E-5DC9-3A6AD2DB23F4}"/>
          </ac:spMkLst>
        </pc:spChg>
        <pc:spChg chg="add mod">
          <ac:chgData name="Tanaboon TONGBUASIRILAI" userId="3a6fbbe2-a5cd-4f36-96f1-1e3cf3325333" providerId="ADAL" clId="{F2E21778-E2E1-45C8-99A1-468555135AD2}" dt="2024-01-01T07:37:18.640" v="932" actId="26606"/>
          <ac:spMkLst>
            <pc:docMk/>
            <pc:sldMk cId="3478651328" sldId="282"/>
            <ac:spMk id="16" creationId="{071E13EA-39EA-823D-1236-E992080AE28D}"/>
          </ac:spMkLst>
        </pc:spChg>
        <pc:spChg chg="add mod">
          <ac:chgData name="Tanaboon TONGBUASIRILAI" userId="3a6fbbe2-a5cd-4f36-96f1-1e3cf3325333" providerId="ADAL" clId="{F2E21778-E2E1-45C8-99A1-468555135AD2}" dt="2024-01-01T08:03:57.734" v="1065" actId="114"/>
          <ac:spMkLst>
            <pc:docMk/>
            <pc:sldMk cId="3478651328" sldId="282"/>
            <ac:spMk id="17" creationId="{A55AB82B-A192-054C-6D81-BF5CAF2BACD7}"/>
          </ac:spMkLst>
        </pc:spChg>
        <pc:spChg chg="add">
          <ac:chgData name="Tanaboon TONGBUASIRILAI" userId="3a6fbbe2-a5cd-4f36-96f1-1e3cf3325333" providerId="ADAL" clId="{F2E21778-E2E1-45C8-99A1-468555135AD2}" dt="2024-01-01T07:37:18.640" v="932" actId="26606"/>
          <ac:spMkLst>
            <pc:docMk/>
            <pc:sldMk cId="3478651328" sldId="282"/>
            <ac:spMk id="22" creationId="{53B021B3-DE93-4AB7-8A18-CF5F1CED88B8}"/>
          </ac:spMkLst>
        </pc:spChg>
        <pc:spChg chg="add">
          <ac:chgData name="Tanaboon TONGBUASIRILAI" userId="3a6fbbe2-a5cd-4f36-96f1-1e3cf3325333" providerId="ADAL" clId="{F2E21778-E2E1-45C8-99A1-468555135AD2}" dt="2024-01-01T07:37:18.640" v="932" actId="26606"/>
          <ac:spMkLst>
            <pc:docMk/>
            <pc:sldMk cId="3478651328" sldId="282"/>
            <ac:spMk id="24" creationId="{52D502E5-F6B4-4D58-B4AE-FC466FF15EE8}"/>
          </ac:spMkLst>
        </pc:spChg>
        <pc:spChg chg="add">
          <ac:chgData name="Tanaboon TONGBUASIRILAI" userId="3a6fbbe2-a5cd-4f36-96f1-1e3cf3325333" providerId="ADAL" clId="{F2E21778-E2E1-45C8-99A1-468555135AD2}" dt="2024-01-01T07:37:18.640" v="932" actId="26606"/>
          <ac:spMkLst>
            <pc:docMk/>
            <pc:sldMk cId="3478651328" sldId="282"/>
            <ac:spMk id="26" creationId="{9DECDBF4-02B6-4BB4-B65B-B8107AD6A9E8}"/>
          </ac:spMkLst>
        </pc:spChg>
        <pc:picChg chg="add mod">
          <ac:chgData name="Tanaboon TONGBUASIRILAI" userId="3a6fbbe2-a5cd-4f36-96f1-1e3cf3325333" providerId="ADAL" clId="{F2E21778-E2E1-45C8-99A1-468555135AD2}" dt="2024-01-01T07:37:18.640" v="932" actId="26606"/>
          <ac:picMkLst>
            <pc:docMk/>
            <pc:sldMk cId="3478651328" sldId="282"/>
            <ac:picMk id="5" creationId="{F3B200D2-F929-CA3E-9A07-3C59E774F104}"/>
          </ac:picMkLst>
        </pc:picChg>
        <pc:picChg chg="add mod">
          <ac:chgData name="Tanaboon TONGBUASIRILAI" userId="3a6fbbe2-a5cd-4f36-96f1-1e3cf3325333" providerId="ADAL" clId="{F2E21778-E2E1-45C8-99A1-468555135AD2}" dt="2024-01-01T07:37:18.640" v="932" actId="26606"/>
          <ac:picMkLst>
            <pc:docMk/>
            <pc:sldMk cId="3478651328" sldId="282"/>
            <ac:picMk id="7" creationId="{72CD0867-130E-D145-307F-AA5F994C0950}"/>
          </ac:picMkLst>
        </pc:picChg>
        <pc:cxnChg chg="add mod">
          <ac:chgData name="Tanaboon TONGBUASIRILAI" userId="3a6fbbe2-a5cd-4f36-96f1-1e3cf3325333" providerId="ADAL" clId="{F2E21778-E2E1-45C8-99A1-468555135AD2}" dt="2024-01-01T07:37:18.640" v="932" actId="26606"/>
          <ac:cxnSpMkLst>
            <pc:docMk/>
            <pc:sldMk cId="3478651328" sldId="282"/>
            <ac:cxnSpMk id="9" creationId="{47069164-5A5A-3BF3-3B0C-8A2564293167}"/>
          </ac:cxnSpMkLst>
        </pc:cxnChg>
      </pc:sldChg>
      <pc:sldChg chg="addSp modSp new mod setBg">
        <pc:chgData name="Tanaboon TONGBUASIRILAI" userId="3a6fbbe2-a5cd-4f36-96f1-1e3cf3325333" providerId="ADAL" clId="{F2E21778-E2E1-45C8-99A1-468555135AD2}" dt="2024-01-01T08:06:35.373" v="1195" actId="1076"/>
        <pc:sldMkLst>
          <pc:docMk/>
          <pc:sldMk cId="1596493606" sldId="283"/>
        </pc:sldMkLst>
        <pc:spChg chg="mod">
          <ac:chgData name="Tanaboon TONGBUASIRILAI" userId="3a6fbbe2-a5cd-4f36-96f1-1e3cf3325333" providerId="ADAL" clId="{F2E21778-E2E1-45C8-99A1-468555135AD2}" dt="2024-01-01T08:06:25.810" v="1188" actId="26606"/>
          <ac:spMkLst>
            <pc:docMk/>
            <pc:sldMk cId="1596493606" sldId="283"/>
            <ac:spMk id="2" creationId="{CC9FCB7E-DDFD-898E-7B94-E5C188415261}"/>
          </ac:spMkLst>
        </pc:spChg>
        <pc:spChg chg="mod">
          <ac:chgData name="Tanaboon TONGBUASIRILAI" userId="3a6fbbe2-a5cd-4f36-96f1-1e3cf3325333" providerId="ADAL" clId="{F2E21778-E2E1-45C8-99A1-468555135AD2}" dt="2024-01-01T08:06:30.562" v="1192" actId="403"/>
          <ac:spMkLst>
            <pc:docMk/>
            <pc:sldMk cId="1596493606" sldId="283"/>
            <ac:spMk id="3" creationId="{F8ECDE68-F25D-F072-DE27-B51CDACFFC90}"/>
          </ac:spMkLst>
        </pc:spChg>
        <pc:spChg chg="add">
          <ac:chgData name="Tanaboon TONGBUASIRILAI" userId="3a6fbbe2-a5cd-4f36-96f1-1e3cf3325333" providerId="ADAL" clId="{F2E21778-E2E1-45C8-99A1-468555135AD2}" dt="2024-01-01T08:06:25.810" v="1188" actId="26606"/>
          <ac:spMkLst>
            <pc:docMk/>
            <pc:sldMk cId="1596493606" sldId="283"/>
            <ac:spMk id="10" creationId="{89A320C9-9735-4D13-8279-C1C674841392}"/>
          </ac:spMkLst>
        </pc:spChg>
        <pc:spChg chg="add">
          <ac:chgData name="Tanaboon TONGBUASIRILAI" userId="3a6fbbe2-a5cd-4f36-96f1-1e3cf3325333" providerId="ADAL" clId="{F2E21778-E2E1-45C8-99A1-468555135AD2}" dt="2024-01-01T08:06:25.810" v="1188" actId="26606"/>
          <ac:spMkLst>
            <pc:docMk/>
            <pc:sldMk cId="1596493606" sldId="283"/>
            <ac:spMk id="12" creationId="{92544CF4-9B52-4A7B-A4B3-88C72729B77D}"/>
          </ac:spMkLst>
        </pc:spChg>
        <pc:spChg chg="add">
          <ac:chgData name="Tanaboon TONGBUASIRILAI" userId="3a6fbbe2-a5cd-4f36-96f1-1e3cf3325333" providerId="ADAL" clId="{F2E21778-E2E1-45C8-99A1-468555135AD2}" dt="2024-01-01T08:06:25.810" v="1188" actId="26606"/>
          <ac:spMkLst>
            <pc:docMk/>
            <pc:sldMk cId="1596493606" sldId="283"/>
            <ac:spMk id="14" creationId="{E75862C5-5C00-4421-BC7B-9B7B86DBC80D}"/>
          </ac:spMkLst>
        </pc:spChg>
        <pc:spChg chg="add">
          <ac:chgData name="Tanaboon TONGBUASIRILAI" userId="3a6fbbe2-a5cd-4f36-96f1-1e3cf3325333" providerId="ADAL" clId="{F2E21778-E2E1-45C8-99A1-468555135AD2}" dt="2024-01-01T08:06:25.810" v="1188" actId="26606"/>
          <ac:spMkLst>
            <pc:docMk/>
            <pc:sldMk cId="1596493606" sldId="283"/>
            <ac:spMk id="16" creationId="{089440EF-9BE9-4AE9-8C28-00B02296CDB6}"/>
          </ac:spMkLst>
        </pc:spChg>
        <pc:picChg chg="add mod">
          <ac:chgData name="Tanaboon TONGBUASIRILAI" userId="3a6fbbe2-a5cd-4f36-96f1-1e3cf3325333" providerId="ADAL" clId="{F2E21778-E2E1-45C8-99A1-468555135AD2}" dt="2024-01-01T08:06:35.373" v="1195" actId="1076"/>
          <ac:picMkLst>
            <pc:docMk/>
            <pc:sldMk cId="1596493606" sldId="283"/>
            <ac:picMk id="5" creationId="{6FB6A123-656D-2989-594D-9666516474E3}"/>
          </ac:picMkLst>
        </pc:picChg>
      </pc:sldChg>
      <pc:sldChg chg="addSp delSp modSp new mod setBg">
        <pc:chgData name="Tanaboon TONGBUASIRILAI" userId="3a6fbbe2-a5cd-4f36-96f1-1e3cf3325333" providerId="ADAL" clId="{F2E21778-E2E1-45C8-99A1-468555135AD2}" dt="2024-01-01T09:36:33.463" v="1214" actId="26606"/>
        <pc:sldMkLst>
          <pc:docMk/>
          <pc:sldMk cId="4179530343" sldId="284"/>
        </pc:sldMkLst>
        <pc:spChg chg="mod">
          <ac:chgData name="Tanaboon TONGBUASIRILAI" userId="3a6fbbe2-a5cd-4f36-96f1-1e3cf3325333" providerId="ADAL" clId="{F2E21778-E2E1-45C8-99A1-468555135AD2}" dt="2024-01-01T09:36:33.463" v="1214" actId="26606"/>
          <ac:spMkLst>
            <pc:docMk/>
            <pc:sldMk cId="4179530343" sldId="284"/>
            <ac:spMk id="2" creationId="{A165E957-5429-3966-69F4-D84B52688A80}"/>
          </ac:spMkLst>
        </pc:spChg>
        <pc:spChg chg="del mod">
          <ac:chgData name="Tanaboon TONGBUASIRILAI" userId="3a6fbbe2-a5cd-4f36-96f1-1e3cf3325333" providerId="ADAL" clId="{F2E21778-E2E1-45C8-99A1-468555135AD2}" dt="2024-01-01T09:36:24.730" v="1211" actId="478"/>
          <ac:spMkLst>
            <pc:docMk/>
            <pc:sldMk cId="4179530343" sldId="284"/>
            <ac:spMk id="3" creationId="{AD7891F5-097C-930E-42F4-6984CEF39BBF}"/>
          </ac:spMkLst>
        </pc:spChg>
        <pc:spChg chg="add">
          <ac:chgData name="Tanaboon TONGBUASIRILAI" userId="3a6fbbe2-a5cd-4f36-96f1-1e3cf3325333" providerId="ADAL" clId="{F2E21778-E2E1-45C8-99A1-468555135AD2}" dt="2024-01-01T09:36:33.463" v="1214" actId="26606"/>
          <ac:spMkLst>
            <pc:docMk/>
            <pc:sldMk cId="4179530343" sldId="284"/>
            <ac:spMk id="10" creationId="{D4771268-CB57-404A-9271-370EB28F6090}"/>
          </ac:spMkLst>
        </pc:spChg>
        <pc:picChg chg="add mod">
          <ac:chgData name="Tanaboon TONGBUASIRILAI" userId="3a6fbbe2-a5cd-4f36-96f1-1e3cf3325333" providerId="ADAL" clId="{F2E21778-E2E1-45C8-99A1-468555135AD2}" dt="2024-01-01T09:36:33.463" v="1214" actId="26606"/>
          <ac:picMkLst>
            <pc:docMk/>
            <pc:sldMk cId="4179530343" sldId="284"/>
            <ac:picMk id="5" creationId="{EC8015C9-3588-FE08-D741-630889F9CB17}"/>
          </ac:picMkLst>
        </pc:picChg>
      </pc:sldChg>
      <pc:sldChg chg="addSp delSp modSp new mod setBg">
        <pc:chgData name="Tanaboon TONGBUASIRILAI" userId="3a6fbbe2-a5cd-4f36-96f1-1e3cf3325333" providerId="ADAL" clId="{F2E21778-E2E1-45C8-99A1-468555135AD2}" dt="2024-01-01T10:14:11.866" v="1246" actId="26606"/>
        <pc:sldMkLst>
          <pc:docMk/>
          <pc:sldMk cId="3712068996" sldId="285"/>
        </pc:sldMkLst>
        <pc:spChg chg="mod">
          <ac:chgData name="Tanaboon TONGBUASIRILAI" userId="3a6fbbe2-a5cd-4f36-96f1-1e3cf3325333" providerId="ADAL" clId="{F2E21778-E2E1-45C8-99A1-468555135AD2}" dt="2024-01-01T10:14:11.866" v="1246" actId="26606"/>
          <ac:spMkLst>
            <pc:docMk/>
            <pc:sldMk cId="3712068996" sldId="285"/>
            <ac:spMk id="2" creationId="{8F754037-2334-7E31-8505-07AA7655D118}"/>
          </ac:spMkLst>
        </pc:spChg>
        <pc:spChg chg="del">
          <ac:chgData name="Tanaboon TONGBUASIRILAI" userId="3a6fbbe2-a5cd-4f36-96f1-1e3cf3325333" providerId="ADAL" clId="{F2E21778-E2E1-45C8-99A1-468555135AD2}" dt="2024-01-01T10:13:57.720" v="1244" actId="478"/>
          <ac:spMkLst>
            <pc:docMk/>
            <pc:sldMk cId="3712068996" sldId="285"/>
            <ac:spMk id="3" creationId="{FC9E4365-972C-D5BC-AFBF-A30C8B7BB0BE}"/>
          </ac:spMkLst>
        </pc:spChg>
        <pc:spChg chg="add">
          <ac:chgData name="Tanaboon TONGBUASIRILAI" userId="3a6fbbe2-a5cd-4f36-96f1-1e3cf3325333" providerId="ADAL" clId="{F2E21778-E2E1-45C8-99A1-468555135AD2}" dt="2024-01-01T10:14:11.866" v="1246" actId="26606"/>
          <ac:spMkLst>
            <pc:docMk/>
            <pc:sldMk cId="3712068996" sldId="285"/>
            <ac:spMk id="10" creationId="{A4AC5506-6312-4701-8D3C-40187889A947}"/>
          </ac:spMkLst>
        </pc:spChg>
        <pc:picChg chg="add mod">
          <ac:chgData name="Tanaboon TONGBUASIRILAI" userId="3a6fbbe2-a5cd-4f36-96f1-1e3cf3325333" providerId="ADAL" clId="{F2E21778-E2E1-45C8-99A1-468555135AD2}" dt="2024-01-01T10:14:11.866" v="1246" actId="26606"/>
          <ac:picMkLst>
            <pc:docMk/>
            <pc:sldMk cId="3712068996" sldId="285"/>
            <ac:picMk id="5" creationId="{CF8FB161-4E3B-50EB-3BAA-428505B44C74}"/>
          </ac:picMkLst>
        </pc:picChg>
      </pc:sldChg>
      <pc:sldChg chg="modSp new del mod">
        <pc:chgData name="Tanaboon TONGBUASIRILAI" userId="3a6fbbe2-a5cd-4f36-96f1-1e3cf3325333" providerId="ADAL" clId="{F2E21778-E2E1-45C8-99A1-468555135AD2}" dt="2024-01-01T11:12:42.903" v="1275" actId="2696"/>
        <pc:sldMkLst>
          <pc:docMk/>
          <pc:sldMk cId="3054366719" sldId="286"/>
        </pc:sldMkLst>
        <pc:spChg chg="mod">
          <ac:chgData name="Tanaboon TONGBUASIRILAI" userId="3a6fbbe2-a5cd-4f36-96f1-1e3cf3325333" providerId="ADAL" clId="{F2E21778-E2E1-45C8-99A1-468555135AD2}" dt="2024-01-01T10:31:46.366" v="1273" actId="20577"/>
          <ac:spMkLst>
            <pc:docMk/>
            <pc:sldMk cId="3054366719" sldId="286"/>
            <ac:spMk id="2" creationId="{E4EB8F23-0965-F5B8-45D4-F358A4E7C83E}"/>
          </ac:spMkLst>
        </pc:spChg>
        <pc:spChg chg="mod">
          <ac:chgData name="Tanaboon TONGBUASIRILAI" userId="3a6fbbe2-a5cd-4f36-96f1-1e3cf3325333" providerId="ADAL" clId="{F2E21778-E2E1-45C8-99A1-468555135AD2}" dt="2024-01-01T10:31:50.361" v="1274" actId="5793"/>
          <ac:spMkLst>
            <pc:docMk/>
            <pc:sldMk cId="3054366719" sldId="286"/>
            <ac:spMk id="3" creationId="{8569B351-BA7F-4832-4A0B-0B23317F2D38}"/>
          </ac:spMkLst>
        </pc:spChg>
      </pc:sldChg>
      <pc:sldChg chg="modSp add mod">
        <pc:chgData name="Tanaboon TONGBUASIRILAI" userId="3a6fbbe2-a5cd-4f36-96f1-1e3cf3325333" providerId="ADAL" clId="{F2E21778-E2E1-45C8-99A1-468555135AD2}" dt="2024-01-01T11:42:29.571" v="1324" actId="20577"/>
        <pc:sldMkLst>
          <pc:docMk/>
          <pc:sldMk cId="2366643805" sldId="298"/>
        </pc:sldMkLst>
        <pc:spChg chg="mod">
          <ac:chgData name="Tanaboon TONGBUASIRILAI" userId="3a6fbbe2-a5cd-4f36-96f1-1e3cf3325333" providerId="ADAL" clId="{F2E21778-E2E1-45C8-99A1-468555135AD2}" dt="2024-01-01T11:42:29.571" v="1324" actId="20577"/>
          <ac:spMkLst>
            <pc:docMk/>
            <pc:sldMk cId="2366643805" sldId="298"/>
            <ac:spMk id="3" creationId="{EC1091DB-8022-3264-11F9-5ABECB797C1B}"/>
          </ac:spMkLst>
        </pc:spChg>
      </pc:sldChg>
    </pc:docChg>
  </pc:docChgLst>
  <pc:docChgLst>
    <pc:chgData name="tanaboon tongbuasirilai" userId="3a6fbbe2-a5cd-4f36-96f1-1e3cf3325333" providerId="ADAL" clId="{928081E1-18CC-4340-A124-41FF92881421}"/>
    <pc:docChg chg="undo custSel modSld">
      <pc:chgData name="tanaboon tongbuasirilai" userId="3a6fbbe2-a5cd-4f36-96f1-1e3cf3325333" providerId="ADAL" clId="{928081E1-18CC-4340-A124-41FF92881421}" dt="2024-09-26T09:57:46.149" v="960" actId="20577"/>
      <pc:docMkLst>
        <pc:docMk/>
      </pc:docMkLst>
      <pc:sldChg chg="addSp modSp mod">
        <pc:chgData name="tanaboon tongbuasirilai" userId="3a6fbbe2-a5cd-4f36-96f1-1e3cf3325333" providerId="ADAL" clId="{928081E1-18CC-4340-A124-41FF92881421}" dt="2024-09-26T09:45:13.794" v="603" actId="1076"/>
        <pc:sldMkLst>
          <pc:docMk/>
          <pc:sldMk cId="591843034" sldId="399"/>
        </pc:sldMkLst>
        <pc:spChg chg="add mod">
          <ac:chgData name="tanaboon tongbuasirilai" userId="3a6fbbe2-a5cd-4f36-96f1-1e3cf3325333" providerId="ADAL" clId="{928081E1-18CC-4340-A124-41FF92881421}" dt="2024-09-26T09:45:13.794" v="603" actId="1076"/>
          <ac:spMkLst>
            <pc:docMk/>
            <pc:sldMk cId="591843034" sldId="399"/>
            <ac:spMk id="3" creationId="{B0D979BE-4A42-8036-C41A-64C67B937301}"/>
          </ac:spMkLst>
        </pc:spChg>
        <pc:picChg chg="mod">
          <ac:chgData name="tanaboon tongbuasirilai" userId="3a6fbbe2-a5cd-4f36-96f1-1e3cf3325333" providerId="ADAL" clId="{928081E1-18CC-4340-A124-41FF92881421}" dt="2024-09-26T09:45:12.497" v="602" actId="1076"/>
          <ac:picMkLst>
            <pc:docMk/>
            <pc:sldMk cId="591843034" sldId="399"/>
            <ac:picMk id="5" creationId="{7DB0D3EF-8C17-0E67-558D-57E492A2AB98}"/>
          </ac:picMkLst>
        </pc:picChg>
      </pc:sldChg>
      <pc:sldChg chg="modNotesTx">
        <pc:chgData name="tanaboon tongbuasirilai" userId="3a6fbbe2-a5cd-4f36-96f1-1e3cf3325333" providerId="ADAL" clId="{928081E1-18CC-4340-A124-41FF92881421}" dt="2024-09-26T09:46:15.315" v="709" actId="20577"/>
        <pc:sldMkLst>
          <pc:docMk/>
          <pc:sldMk cId="1804307399" sldId="400"/>
        </pc:sldMkLst>
      </pc:sldChg>
      <pc:sldChg chg="modNotesTx">
        <pc:chgData name="tanaboon tongbuasirilai" userId="3a6fbbe2-a5cd-4f36-96f1-1e3cf3325333" providerId="ADAL" clId="{928081E1-18CC-4340-A124-41FF92881421}" dt="2024-09-26T09:34:33.933" v="552" actId="20577"/>
        <pc:sldMkLst>
          <pc:docMk/>
          <pc:sldMk cId="2690653602" sldId="402"/>
        </pc:sldMkLst>
      </pc:sldChg>
      <pc:sldChg chg="modNotesTx">
        <pc:chgData name="tanaboon tongbuasirilai" userId="3a6fbbe2-a5cd-4f36-96f1-1e3cf3325333" providerId="ADAL" clId="{928081E1-18CC-4340-A124-41FF92881421}" dt="2024-09-26T09:33:10.999" v="502" actId="20577"/>
        <pc:sldMkLst>
          <pc:docMk/>
          <pc:sldMk cId="1029038833" sldId="404"/>
        </pc:sldMkLst>
      </pc:sldChg>
      <pc:sldChg chg="modNotesTx">
        <pc:chgData name="tanaboon tongbuasirilai" userId="3a6fbbe2-a5cd-4f36-96f1-1e3cf3325333" providerId="ADAL" clId="{928081E1-18CC-4340-A124-41FF92881421}" dt="2024-09-26T09:29:52.255" v="379" actId="20577"/>
        <pc:sldMkLst>
          <pc:docMk/>
          <pc:sldMk cId="3511787371" sldId="405"/>
        </pc:sldMkLst>
      </pc:sldChg>
      <pc:sldChg chg="modNotesTx">
        <pc:chgData name="tanaboon tongbuasirilai" userId="3a6fbbe2-a5cd-4f36-96f1-1e3cf3325333" providerId="ADAL" clId="{928081E1-18CC-4340-A124-41FF92881421}" dt="2024-09-26T09:32:39.310" v="478" actId="20577"/>
        <pc:sldMkLst>
          <pc:docMk/>
          <pc:sldMk cId="3550432956" sldId="407"/>
        </pc:sldMkLst>
      </pc:sldChg>
      <pc:sldChg chg="modNotesTx">
        <pc:chgData name="tanaboon tongbuasirilai" userId="3a6fbbe2-a5cd-4f36-96f1-1e3cf3325333" providerId="ADAL" clId="{928081E1-18CC-4340-A124-41FF92881421}" dt="2024-09-26T09:19:08.639" v="115" actId="20577"/>
        <pc:sldMkLst>
          <pc:docMk/>
          <pc:sldMk cId="1020125494" sldId="408"/>
        </pc:sldMkLst>
      </pc:sldChg>
      <pc:sldChg chg="modNotesTx">
        <pc:chgData name="tanaboon tongbuasirilai" userId="3a6fbbe2-a5cd-4f36-96f1-1e3cf3325333" providerId="ADAL" clId="{928081E1-18CC-4340-A124-41FF92881421}" dt="2024-09-26T09:52:40.618" v="802" actId="20577"/>
        <pc:sldMkLst>
          <pc:docMk/>
          <pc:sldMk cId="1613724885" sldId="419"/>
        </pc:sldMkLst>
      </pc:sldChg>
      <pc:sldChg chg="modNotesTx">
        <pc:chgData name="tanaboon tongbuasirilai" userId="3a6fbbe2-a5cd-4f36-96f1-1e3cf3325333" providerId="ADAL" clId="{928081E1-18CC-4340-A124-41FF92881421}" dt="2024-09-26T09:25:31.776" v="211" actId="20577"/>
        <pc:sldMkLst>
          <pc:docMk/>
          <pc:sldMk cId="1300112828" sldId="421"/>
        </pc:sldMkLst>
      </pc:sldChg>
      <pc:sldChg chg="modNotesTx">
        <pc:chgData name="tanaboon tongbuasirilai" userId="3a6fbbe2-a5cd-4f36-96f1-1e3cf3325333" providerId="ADAL" clId="{928081E1-18CC-4340-A124-41FF92881421}" dt="2024-09-26T09:27:05.277" v="346" actId="20577"/>
        <pc:sldMkLst>
          <pc:docMk/>
          <pc:sldMk cId="2305039299" sldId="422"/>
        </pc:sldMkLst>
      </pc:sldChg>
      <pc:sldChg chg="modNotesTx">
        <pc:chgData name="tanaboon tongbuasirilai" userId="3a6fbbe2-a5cd-4f36-96f1-1e3cf3325333" providerId="ADAL" clId="{928081E1-18CC-4340-A124-41FF92881421}" dt="2024-09-26T09:57:46.149" v="960" actId="20577"/>
        <pc:sldMkLst>
          <pc:docMk/>
          <pc:sldMk cId="1705364554" sldId="425"/>
        </pc:sldMkLst>
      </pc:sldChg>
      <pc:sldChg chg="modNotesTx">
        <pc:chgData name="tanaboon tongbuasirilai" userId="3a6fbbe2-a5cd-4f36-96f1-1e3cf3325333" providerId="ADAL" clId="{928081E1-18CC-4340-A124-41FF92881421}" dt="2024-09-26T09:55:44.977" v="835" actId="20577"/>
        <pc:sldMkLst>
          <pc:docMk/>
          <pc:sldMk cId="4153294892" sldId="428"/>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D5C5D5-FDC2-4F9D-B2BB-C7BCC3C371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EA5F7EC-C6CA-4864-B132-8DFB7F4A6FCA}">
      <dgm:prSet custT="1"/>
      <dgm:spPr/>
      <dgm:t>
        <a:bodyPr/>
        <a:lstStyle/>
        <a:p>
          <a:r>
            <a:rPr lang="en-US" sz="1400" b="1" dirty="0">
              <a:solidFill>
                <a:srgbClr val="FF0000"/>
              </a:solidFill>
            </a:rPr>
            <a:t>Uniform and Non-uniform grid </a:t>
          </a:r>
          <a:r>
            <a:rPr lang="en-US" sz="1300" dirty="0"/>
            <a:t>- This naive approach stores the sample points directly as a grid.  To obtain the BRDF values between sample points neighboring sample points much be interpolated.  One approach uses quadrilinear interpolation in which the 4 neighboring sample points are interpolated.  This approach doesn't provide tangential continuity.  Also, interpolation for non-uniform grids are more difficult.</a:t>
          </a:r>
        </a:p>
      </dgm:t>
    </dgm:pt>
    <dgm:pt modelId="{60D0055E-5B06-4EE8-A173-D938DD0D10D3}" type="parTrans" cxnId="{7B179671-8E67-46EE-8E86-F9949814DDAB}">
      <dgm:prSet/>
      <dgm:spPr/>
      <dgm:t>
        <a:bodyPr/>
        <a:lstStyle/>
        <a:p>
          <a:endParaRPr lang="en-US"/>
        </a:p>
      </dgm:t>
    </dgm:pt>
    <dgm:pt modelId="{BD808A43-6278-452F-BEFF-AE40E7CDD21A}" type="sibTrans" cxnId="{7B179671-8E67-46EE-8E86-F9949814DDAB}">
      <dgm:prSet/>
      <dgm:spPr/>
      <dgm:t>
        <a:bodyPr/>
        <a:lstStyle/>
        <a:p>
          <a:endParaRPr lang="en-US"/>
        </a:p>
      </dgm:t>
    </dgm:pt>
    <dgm:pt modelId="{C1E41568-30D1-418B-AA12-FADBFD19E5DF}">
      <dgm:prSet custT="1"/>
      <dgm:spPr/>
      <dgm:t>
        <a:bodyPr/>
        <a:lstStyle/>
        <a:p>
          <a:r>
            <a:rPr lang="en-US" sz="1400" b="1" dirty="0">
              <a:solidFill>
                <a:srgbClr val="FF0000"/>
              </a:solidFill>
            </a:rPr>
            <a:t>Interpolating Spline </a:t>
          </a:r>
          <a:r>
            <a:rPr lang="en-US" sz="1400" dirty="0"/>
            <a:t>- Fits an interpolating spline through the sample points.  This approach provides smooth interpolation between sample points but often introduces high frequency noise due to oscillations in the curve.  The noise shows up as artifacts in rendering.</a:t>
          </a:r>
        </a:p>
      </dgm:t>
    </dgm:pt>
    <dgm:pt modelId="{3970619C-BFBB-41E2-A260-9B69410FEB85}" type="parTrans" cxnId="{39C84F1E-15B0-4FE0-86D8-0644176C08F8}">
      <dgm:prSet/>
      <dgm:spPr/>
      <dgm:t>
        <a:bodyPr/>
        <a:lstStyle/>
        <a:p>
          <a:endParaRPr lang="en-US"/>
        </a:p>
      </dgm:t>
    </dgm:pt>
    <dgm:pt modelId="{9302AAAE-5420-46FF-B124-8D9E1F92596E}" type="sibTrans" cxnId="{39C84F1E-15B0-4FE0-86D8-0644176C08F8}">
      <dgm:prSet/>
      <dgm:spPr/>
      <dgm:t>
        <a:bodyPr/>
        <a:lstStyle/>
        <a:p>
          <a:endParaRPr lang="en-US"/>
        </a:p>
      </dgm:t>
    </dgm:pt>
    <dgm:pt modelId="{7509168D-6F05-4519-A0C7-794DA340D03E}">
      <dgm:prSet/>
      <dgm:spPr/>
      <dgm:t>
        <a:bodyPr/>
        <a:lstStyle/>
        <a:p>
          <a:r>
            <a:rPr lang="en-US" b="1" dirty="0">
              <a:solidFill>
                <a:srgbClr val="FF0000"/>
              </a:solidFill>
            </a:rPr>
            <a:t>B-Spline</a:t>
          </a:r>
          <a:r>
            <a:rPr lang="en-US" dirty="0">
              <a:solidFill>
                <a:srgbClr val="FF0000"/>
              </a:solidFill>
            </a:rPr>
            <a:t> </a:t>
          </a:r>
          <a:r>
            <a:rPr lang="en-US" dirty="0"/>
            <a:t>- Uses the sample points as control points for the spline.  It provides smooth interpolation but the BRDF values at the sample points are not the original measured values.</a:t>
          </a:r>
        </a:p>
      </dgm:t>
    </dgm:pt>
    <dgm:pt modelId="{3236033D-7C80-4823-B5E6-DA1EEA0A6EF2}" type="parTrans" cxnId="{AE5B3D3E-74F6-4711-A80C-F2EED708BFD6}">
      <dgm:prSet/>
      <dgm:spPr/>
      <dgm:t>
        <a:bodyPr/>
        <a:lstStyle/>
        <a:p>
          <a:endParaRPr lang="en-US"/>
        </a:p>
      </dgm:t>
    </dgm:pt>
    <dgm:pt modelId="{E30EB5BD-F857-4EC3-A92F-F39D969696A8}" type="sibTrans" cxnId="{AE5B3D3E-74F6-4711-A80C-F2EED708BFD6}">
      <dgm:prSet/>
      <dgm:spPr/>
      <dgm:t>
        <a:bodyPr/>
        <a:lstStyle/>
        <a:p>
          <a:endParaRPr lang="en-US"/>
        </a:p>
      </dgm:t>
    </dgm:pt>
    <dgm:pt modelId="{6BEE9474-3DCC-4E09-8158-2B239B67FD4A}">
      <dgm:prSet/>
      <dgm:spPr/>
      <dgm:t>
        <a:bodyPr/>
        <a:lstStyle/>
        <a:p>
          <a:r>
            <a:rPr lang="en-US" b="1" dirty="0">
              <a:solidFill>
                <a:srgbClr val="FF0000"/>
              </a:solidFill>
            </a:rPr>
            <a:t>Spherical Harmonics </a:t>
          </a:r>
          <a:r>
            <a:rPr lang="en-US" dirty="0"/>
            <a:t>- This common technique represents BRDFs as a infinite sum of spherical harmonic basis functions.  Large number of terms are needed to accurately represent general BRDFs and this technique also introduces high frequency noise.  There are several techniques for noise reduction that are used.</a:t>
          </a:r>
        </a:p>
      </dgm:t>
    </dgm:pt>
    <dgm:pt modelId="{18D9A4D9-4178-47E8-A023-A7A94A80CE44}" type="parTrans" cxnId="{1EA71319-44B5-45D8-BDCB-E44621161B51}">
      <dgm:prSet/>
      <dgm:spPr/>
      <dgm:t>
        <a:bodyPr/>
        <a:lstStyle/>
        <a:p>
          <a:endParaRPr lang="en-US"/>
        </a:p>
      </dgm:t>
    </dgm:pt>
    <dgm:pt modelId="{69C6F19B-6237-44F1-A1A5-891DDCBFB4FE}" type="sibTrans" cxnId="{1EA71319-44B5-45D8-BDCB-E44621161B51}">
      <dgm:prSet/>
      <dgm:spPr/>
      <dgm:t>
        <a:bodyPr/>
        <a:lstStyle/>
        <a:p>
          <a:endParaRPr lang="en-US"/>
        </a:p>
      </dgm:t>
    </dgm:pt>
    <dgm:pt modelId="{80559D30-0A6A-4D59-A380-F65C10F68A1C}">
      <dgm:prSet/>
      <dgm:spPr/>
      <dgm:t>
        <a:bodyPr/>
        <a:lstStyle/>
        <a:p>
          <a:r>
            <a:rPr lang="en-US" b="1" dirty="0">
              <a:solidFill>
                <a:srgbClr val="FF0000"/>
              </a:solidFill>
            </a:rPr>
            <a:t>Wavelets</a:t>
          </a:r>
          <a:r>
            <a:rPr lang="en-US" dirty="0"/>
            <a:t> - Wavelets are basis functions that are good at representing signals that contain a great deal of high frequency signals in some areas while little in others.  Wavelets are very attractive for storing BRDFs for this reason.  Wavelets also provide good compression while introducing little error.</a:t>
          </a:r>
        </a:p>
      </dgm:t>
    </dgm:pt>
    <dgm:pt modelId="{7EFA4CF4-1F8A-4768-B568-626E90EEA6FC}" type="parTrans" cxnId="{8DA7E69E-1CF1-4072-B886-8B5A4604534A}">
      <dgm:prSet/>
      <dgm:spPr/>
      <dgm:t>
        <a:bodyPr/>
        <a:lstStyle/>
        <a:p>
          <a:endParaRPr lang="en-US"/>
        </a:p>
      </dgm:t>
    </dgm:pt>
    <dgm:pt modelId="{4327A44B-3BA0-4872-8C4A-E27C1CCE40E6}" type="sibTrans" cxnId="{8DA7E69E-1CF1-4072-B886-8B5A4604534A}">
      <dgm:prSet/>
      <dgm:spPr/>
      <dgm:t>
        <a:bodyPr/>
        <a:lstStyle/>
        <a:p>
          <a:endParaRPr lang="en-US"/>
        </a:p>
      </dgm:t>
    </dgm:pt>
    <dgm:pt modelId="{2940DCB6-539F-453F-9682-0E0BB9F86B5B}" type="pres">
      <dgm:prSet presAssocID="{07D5C5D5-FDC2-4F9D-B2BB-C7BCC3C371F5}" presName="linear" presStyleCnt="0">
        <dgm:presLayoutVars>
          <dgm:animLvl val="lvl"/>
          <dgm:resizeHandles val="exact"/>
        </dgm:presLayoutVars>
      </dgm:prSet>
      <dgm:spPr/>
    </dgm:pt>
    <dgm:pt modelId="{9AA3C42D-2BF3-4A60-B85C-DA8CDA9A2EE7}" type="pres">
      <dgm:prSet presAssocID="{FEA5F7EC-C6CA-4864-B132-8DFB7F4A6FCA}" presName="parentText" presStyleLbl="node1" presStyleIdx="0" presStyleCnt="5">
        <dgm:presLayoutVars>
          <dgm:chMax val="0"/>
          <dgm:bulletEnabled val="1"/>
        </dgm:presLayoutVars>
      </dgm:prSet>
      <dgm:spPr/>
    </dgm:pt>
    <dgm:pt modelId="{9A4E0F7D-BA88-4CF8-A183-411E2E440708}" type="pres">
      <dgm:prSet presAssocID="{BD808A43-6278-452F-BEFF-AE40E7CDD21A}" presName="spacer" presStyleCnt="0"/>
      <dgm:spPr/>
    </dgm:pt>
    <dgm:pt modelId="{93170BDB-084B-4B4C-940F-B5064D3E5F05}" type="pres">
      <dgm:prSet presAssocID="{C1E41568-30D1-418B-AA12-FADBFD19E5DF}" presName="parentText" presStyleLbl="node1" presStyleIdx="1" presStyleCnt="5">
        <dgm:presLayoutVars>
          <dgm:chMax val="0"/>
          <dgm:bulletEnabled val="1"/>
        </dgm:presLayoutVars>
      </dgm:prSet>
      <dgm:spPr/>
    </dgm:pt>
    <dgm:pt modelId="{5FA00BAD-DD3C-472D-B9A0-74DC10527E47}" type="pres">
      <dgm:prSet presAssocID="{9302AAAE-5420-46FF-B124-8D9E1F92596E}" presName="spacer" presStyleCnt="0"/>
      <dgm:spPr/>
    </dgm:pt>
    <dgm:pt modelId="{E8A45F2B-FCA2-4B76-8AD8-8F4AE236CD0F}" type="pres">
      <dgm:prSet presAssocID="{7509168D-6F05-4519-A0C7-794DA340D03E}" presName="parentText" presStyleLbl="node1" presStyleIdx="2" presStyleCnt="5">
        <dgm:presLayoutVars>
          <dgm:chMax val="0"/>
          <dgm:bulletEnabled val="1"/>
        </dgm:presLayoutVars>
      </dgm:prSet>
      <dgm:spPr/>
    </dgm:pt>
    <dgm:pt modelId="{5427A26C-EA77-499A-9E79-909CCB6C2CA9}" type="pres">
      <dgm:prSet presAssocID="{E30EB5BD-F857-4EC3-A92F-F39D969696A8}" presName="spacer" presStyleCnt="0"/>
      <dgm:spPr/>
    </dgm:pt>
    <dgm:pt modelId="{471FF6E0-D2E4-41B5-8AFE-D8B48DC05A15}" type="pres">
      <dgm:prSet presAssocID="{6BEE9474-3DCC-4E09-8158-2B239B67FD4A}" presName="parentText" presStyleLbl="node1" presStyleIdx="3" presStyleCnt="5">
        <dgm:presLayoutVars>
          <dgm:chMax val="0"/>
          <dgm:bulletEnabled val="1"/>
        </dgm:presLayoutVars>
      </dgm:prSet>
      <dgm:spPr/>
    </dgm:pt>
    <dgm:pt modelId="{FC6BD885-F5BB-434B-951A-C5CD5B192275}" type="pres">
      <dgm:prSet presAssocID="{69C6F19B-6237-44F1-A1A5-891DDCBFB4FE}" presName="spacer" presStyleCnt="0"/>
      <dgm:spPr/>
    </dgm:pt>
    <dgm:pt modelId="{8EEA6B31-238A-4BF4-A700-8D0F41D9C23E}" type="pres">
      <dgm:prSet presAssocID="{80559D30-0A6A-4D59-A380-F65C10F68A1C}" presName="parentText" presStyleLbl="node1" presStyleIdx="4" presStyleCnt="5">
        <dgm:presLayoutVars>
          <dgm:chMax val="0"/>
          <dgm:bulletEnabled val="1"/>
        </dgm:presLayoutVars>
      </dgm:prSet>
      <dgm:spPr/>
    </dgm:pt>
  </dgm:ptLst>
  <dgm:cxnLst>
    <dgm:cxn modelId="{1EA71319-44B5-45D8-BDCB-E44621161B51}" srcId="{07D5C5D5-FDC2-4F9D-B2BB-C7BCC3C371F5}" destId="{6BEE9474-3DCC-4E09-8158-2B239B67FD4A}" srcOrd="3" destOrd="0" parTransId="{18D9A4D9-4178-47E8-A023-A7A94A80CE44}" sibTransId="{69C6F19B-6237-44F1-A1A5-891DDCBFB4FE}"/>
    <dgm:cxn modelId="{39C84F1E-15B0-4FE0-86D8-0644176C08F8}" srcId="{07D5C5D5-FDC2-4F9D-B2BB-C7BCC3C371F5}" destId="{C1E41568-30D1-418B-AA12-FADBFD19E5DF}" srcOrd="1" destOrd="0" parTransId="{3970619C-BFBB-41E2-A260-9B69410FEB85}" sibTransId="{9302AAAE-5420-46FF-B124-8D9E1F92596E}"/>
    <dgm:cxn modelId="{99BB4622-7035-4473-BF42-B79FD6B3DE5C}" type="presOf" srcId="{FEA5F7EC-C6CA-4864-B132-8DFB7F4A6FCA}" destId="{9AA3C42D-2BF3-4A60-B85C-DA8CDA9A2EE7}" srcOrd="0" destOrd="0" presId="urn:microsoft.com/office/officeart/2005/8/layout/vList2"/>
    <dgm:cxn modelId="{7A2FC336-37DA-440E-86A6-753AD9D2A0D8}" type="presOf" srcId="{07D5C5D5-FDC2-4F9D-B2BB-C7BCC3C371F5}" destId="{2940DCB6-539F-453F-9682-0E0BB9F86B5B}" srcOrd="0" destOrd="0" presId="urn:microsoft.com/office/officeart/2005/8/layout/vList2"/>
    <dgm:cxn modelId="{AE5B3D3E-74F6-4711-A80C-F2EED708BFD6}" srcId="{07D5C5D5-FDC2-4F9D-B2BB-C7BCC3C371F5}" destId="{7509168D-6F05-4519-A0C7-794DA340D03E}" srcOrd="2" destOrd="0" parTransId="{3236033D-7C80-4823-B5E6-DA1EEA0A6EF2}" sibTransId="{E30EB5BD-F857-4EC3-A92F-F39D969696A8}"/>
    <dgm:cxn modelId="{D12D1F4E-62D6-4C77-A482-705033457ADA}" type="presOf" srcId="{C1E41568-30D1-418B-AA12-FADBFD19E5DF}" destId="{93170BDB-084B-4B4C-940F-B5064D3E5F05}" srcOrd="0" destOrd="0" presId="urn:microsoft.com/office/officeart/2005/8/layout/vList2"/>
    <dgm:cxn modelId="{7B179671-8E67-46EE-8E86-F9949814DDAB}" srcId="{07D5C5D5-FDC2-4F9D-B2BB-C7BCC3C371F5}" destId="{FEA5F7EC-C6CA-4864-B132-8DFB7F4A6FCA}" srcOrd="0" destOrd="0" parTransId="{60D0055E-5B06-4EE8-A173-D938DD0D10D3}" sibTransId="{BD808A43-6278-452F-BEFF-AE40E7CDD21A}"/>
    <dgm:cxn modelId="{8DA7E69E-1CF1-4072-B886-8B5A4604534A}" srcId="{07D5C5D5-FDC2-4F9D-B2BB-C7BCC3C371F5}" destId="{80559D30-0A6A-4D59-A380-F65C10F68A1C}" srcOrd="4" destOrd="0" parTransId="{7EFA4CF4-1F8A-4768-B568-626E90EEA6FC}" sibTransId="{4327A44B-3BA0-4872-8C4A-E27C1CCE40E6}"/>
    <dgm:cxn modelId="{D536CDB6-EDD4-4DF9-9C1D-034C0C2B7ED2}" type="presOf" srcId="{6BEE9474-3DCC-4E09-8158-2B239B67FD4A}" destId="{471FF6E0-D2E4-41B5-8AFE-D8B48DC05A15}" srcOrd="0" destOrd="0" presId="urn:microsoft.com/office/officeart/2005/8/layout/vList2"/>
    <dgm:cxn modelId="{EACF44DE-3EF0-41F6-9D0C-4ED189A5F611}" type="presOf" srcId="{7509168D-6F05-4519-A0C7-794DA340D03E}" destId="{E8A45F2B-FCA2-4B76-8AD8-8F4AE236CD0F}" srcOrd="0" destOrd="0" presId="urn:microsoft.com/office/officeart/2005/8/layout/vList2"/>
    <dgm:cxn modelId="{696E29E3-2A23-49E2-9511-51FEC67E7F21}" type="presOf" srcId="{80559D30-0A6A-4D59-A380-F65C10F68A1C}" destId="{8EEA6B31-238A-4BF4-A700-8D0F41D9C23E}" srcOrd="0" destOrd="0" presId="urn:microsoft.com/office/officeart/2005/8/layout/vList2"/>
    <dgm:cxn modelId="{293014FD-4260-47C5-BC55-3AB03FD0EE96}" type="presParOf" srcId="{2940DCB6-539F-453F-9682-0E0BB9F86B5B}" destId="{9AA3C42D-2BF3-4A60-B85C-DA8CDA9A2EE7}" srcOrd="0" destOrd="0" presId="urn:microsoft.com/office/officeart/2005/8/layout/vList2"/>
    <dgm:cxn modelId="{C2FFF68C-01F1-40DE-AFAE-8BB281DABB57}" type="presParOf" srcId="{2940DCB6-539F-453F-9682-0E0BB9F86B5B}" destId="{9A4E0F7D-BA88-4CF8-A183-411E2E440708}" srcOrd="1" destOrd="0" presId="urn:microsoft.com/office/officeart/2005/8/layout/vList2"/>
    <dgm:cxn modelId="{ED0EB82D-0514-46D5-B766-6F8DC40035C0}" type="presParOf" srcId="{2940DCB6-539F-453F-9682-0E0BB9F86B5B}" destId="{93170BDB-084B-4B4C-940F-B5064D3E5F05}" srcOrd="2" destOrd="0" presId="urn:microsoft.com/office/officeart/2005/8/layout/vList2"/>
    <dgm:cxn modelId="{5E366448-39F6-4FD5-A4F9-717C414120FF}" type="presParOf" srcId="{2940DCB6-539F-453F-9682-0E0BB9F86B5B}" destId="{5FA00BAD-DD3C-472D-B9A0-74DC10527E47}" srcOrd="3" destOrd="0" presId="urn:microsoft.com/office/officeart/2005/8/layout/vList2"/>
    <dgm:cxn modelId="{A9B04B24-E8D1-48E6-8E5A-094B79BB5E85}" type="presParOf" srcId="{2940DCB6-539F-453F-9682-0E0BB9F86B5B}" destId="{E8A45F2B-FCA2-4B76-8AD8-8F4AE236CD0F}" srcOrd="4" destOrd="0" presId="urn:microsoft.com/office/officeart/2005/8/layout/vList2"/>
    <dgm:cxn modelId="{E1DD91F9-B94A-4635-8596-FBAEE26D4FAB}" type="presParOf" srcId="{2940DCB6-539F-453F-9682-0E0BB9F86B5B}" destId="{5427A26C-EA77-499A-9E79-909CCB6C2CA9}" srcOrd="5" destOrd="0" presId="urn:microsoft.com/office/officeart/2005/8/layout/vList2"/>
    <dgm:cxn modelId="{B61537DF-9902-471F-BE58-78E393C6EBE3}" type="presParOf" srcId="{2940DCB6-539F-453F-9682-0E0BB9F86B5B}" destId="{471FF6E0-D2E4-41B5-8AFE-D8B48DC05A15}" srcOrd="6" destOrd="0" presId="urn:microsoft.com/office/officeart/2005/8/layout/vList2"/>
    <dgm:cxn modelId="{961C8535-3B55-44FE-A62C-5AF1A583F2E6}" type="presParOf" srcId="{2940DCB6-539F-453F-9682-0E0BB9F86B5B}" destId="{FC6BD885-F5BB-434B-951A-C5CD5B192275}" srcOrd="7" destOrd="0" presId="urn:microsoft.com/office/officeart/2005/8/layout/vList2"/>
    <dgm:cxn modelId="{F2CDC566-EB4A-4369-8A97-1069F62668E2}" type="presParOf" srcId="{2940DCB6-539F-453F-9682-0E0BB9F86B5B}" destId="{8EEA6B31-238A-4BF4-A700-8D0F41D9C23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532C9-1F9D-49EC-8F3F-88067F5166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6D49101-CEA9-4AD1-8C11-1109C894BAA8}">
      <dgm:prSet/>
      <dgm:spPr/>
      <dgm:t>
        <a:bodyPr/>
        <a:lstStyle/>
        <a:p>
          <a:pPr>
            <a:lnSpc>
              <a:spcPct val="100000"/>
            </a:lnSpc>
          </a:pPr>
          <a:r>
            <a:rPr lang="en-US"/>
            <a:t>Extended use of imaging technology</a:t>
          </a:r>
        </a:p>
      </dgm:t>
    </dgm:pt>
    <dgm:pt modelId="{1946DBAA-B2FB-4255-A149-5A9353C3DEF4}" type="parTrans" cxnId="{1EDB3F63-8C68-4C41-8056-953EDC3A269D}">
      <dgm:prSet/>
      <dgm:spPr/>
      <dgm:t>
        <a:bodyPr/>
        <a:lstStyle/>
        <a:p>
          <a:endParaRPr lang="en-US"/>
        </a:p>
      </dgm:t>
    </dgm:pt>
    <dgm:pt modelId="{3999826B-D02C-47A5-ADE7-AE1D41B9E741}" type="sibTrans" cxnId="{1EDB3F63-8C68-4C41-8056-953EDC3A269D}">
      <dgm:prSet/>
      <dgm:spPr/>
      <dgm:t>
        <a:bodyPr/>
        <a:lstStyle/>
        <a:p>
          <a:endParaRPr lang="en-US"/>
        </a:p>
      </dgm:t>
    </dgm:pt>
    <dgm:pt modelId="{B0B393CE-1971-4168-865D-129AA2AD43FE}">
      <dgm:prSet/>
      <dgm:spPr/>
      <dgm:t>
        <a:bodyPr/>
        <a:lstStyle/>
        <a:p>
          <a:pPr>
            <a:lnSpc>
              <a:spcPct val="100000"/>
            </a:lnSpc>
          </a:pPr>
          <a:r>
            <a:rPr lang="en-US"/>
            <a:t>Capturing multiple samples at a time</a:t>
          </a:r>
        </a:p>
      </dgm:t>
    </dgm:pt>
    <dgm:pt modelId="{F20A17D3-AEE3-45DD-A916-F8D0329A15B7}" type="parTrans" cxnId="{5B120BD5-A642-40BA-9993-422DC4CD9C91}">
      <dgm:prSet/>
      <dgm:spPr/>
      <dgm:t>
        <a:bodyPr/>
        <a:lstStyle/>
        <a:p>
          <a:endParaRPr lang="en-US"/>
        </a:p>
      </dgm:t>
    </dgm:pt>
    <dgm:pt modelId="{8030F860-3003-4CBB-B957-58E94FFDB1EF}" type="sibTrans" cxnId="{5B120BD5-A642-40BA-9993-422DC4CD9C91}">
      <dgm:prSet/>
      <dgm:spPr/>
      <dgm:t>
        <a:bodyPr/>
        <a:lstStyle/>
        <a:p>
          <a:endParaRPr lang="en-US"/>
        </a:p>
      </dgm:t>
    </dgm:pt>
    <dgm:pt modelId="{0E7EF45B-2671-4D9B-86F1-D1C5A3E6C6F7}">
      <dgm:prSet/>
      <dgm:spPr/>
      <dgm:t>
        <a:bodyPr/>
        <a:lstStyle/>
        <a:p>
          <a:pPr>
            <a:lnSpc>
              <a:spcPct val="100000"/>
            </a:lnSpc>
          </a:pPr>
          <a:r>
            <a:rPr lang="en-US"/>
            <a:t>Cheaper equipment cost</a:t>
          </a:r>
        </a:p>
      </dgm:t>
    </dgm:pt>
    <dgm:pt modelId="{A89F8871-F15E-41B9-813B-024E99B13DE5}" type="parTrans" cxnId="{CEFDF1D1-0082-416A-8916-2EB0665BD023}">
      <dgm:prSet/>
      <dgm:spPr/>
      <dgm:t>
        <a:bodyPr/>
        <a:lstStyle/>
        <a:p>
          <a:endParaRPr lang="en-US"/>
        </a:p>
      </dgm:t>
    </dgm:pt>
    <dgm:pt modelId="{89403CC3-7A47-48B0-AFE7-07F43EC7A7B7}" type="sibTrans" cxnId="{CEFDF1D1-0082-416A-8916-2EB0665BD023}">
      <dgm:prSet/>
      <dgm:spPr/>
      <dgm:t>
        <a:bodyPr/>
        <a:lstStyle/>
        <a:p>
          <a:endParaRPr lang="en-US"/>
        </a:p>
      </dgm:t>
    </dgm:pt>
    <dgm:pt modelId="{EB4072F3-15E7-4C86-B606-1D9B7981B416}">
      <dgm:prSet/>
      <dgm:spPr/>
      <dgm:t>
        <a:bodyPr/>
        <a:lstStyle/>
        <a:p>
          <a:pPr>
            <a:lnSpc>
              <a:spcPct val="100000"/>
            </a:lnSpc>
          </a:pPr>
          <a:r>
            <a:rPr lang="en-US"/>
            <a:t>Leverage the use of material shape</a:t>
          </a:r>
        </a:p>
      </dgm:t>
    </dgm:pt>
    <dgm:pt modelId="{D0D19270-5C9F-481F-9C95-A1182F5077BC}" type="parTrans" cxnId="{3C2311D0-A759-405A-B4B8-3AA5CB7A9086}">
      <dgm:prSet/>
      <dgm:spPr/>
      <dgm:t>
        <a:bodyPr/>
        <a:lstStyle/>
        <a:p>
          <a:endParaRPr lang="en-US"/>
        </a:p>
      </dgm:t>
    </dgm:pt>
    <dgm:pt modelId="{AA6F5D75-2202-4344-8620-6F2B007FAC2C}" type="sibTrans" cxnId="{3C2311D0-A759-405A-B4B8-3AA5CB7A9086}">
      <dgm:prSet/>
      <dgm:spPr/>
      <dgm:t>
        <a:bodyPr/>
        <a:lstStyle/>
        <a:p>
          <a:endParaRPr lang="en-US"/>
        </a:p>
      </dgm:t>
    </dgm:pt>
    <dgm:pt modelId="{37515531-D308-463B-B8BB-453AED5644AB}" type="pres">
      <dgm:prSet presAssocID="{688532C9-1F9D-49EC-8F3F-88067F51662E}" presName="root" presStyleCnt="0">
        <dgm:presLayoutVars>
          <dgm:dir/>
          <dgm:resizeHandles val="exact"/>
        </dgm:presLayoutVars>
      </dgm:prSet>
      <dgm:spPr/>
    </dgm:pt>
    <dgm:pt modelId="{C69E74CF-A10E-45DD-BCC8-67219821E766}" type="pres">
      <dgm:prSet presAssocID="{36D49101-CEA9-4AD1-8C11-1109C894BAA8}" presName="compNode" presStyleCnt="0"/>
      <dgm:spPr/>
    </dgm:pt>
    <dgm:pt modelId="{CAC108E2-AF15-4668-A44D-7F9E3246D52A}" type="pres">
      <dgm:prSet presAssocID="{36D49101-CEA9-4AD1-8C11-1109C894BAA8}" presName="bgRect" presStyleLbl="bgShp" presStyleIdx="0" presStyleCnt="4"/>
      <dgm:spPr/>
    </dgm:pt>
    <dgm:pt modelId="{30D0B298-25E6-4F2E-8AC2-1128DF00EB99}" type="pres">
      <dgm:prSet presAssocID="{36D49101-CEA9-4AD1-8C11-1109C894BA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971A72D8-BFE7-44EA-8C0C-CF541A5DC82E}" type="pres">
      <dgm:prSet presAssocID="{36D49101-CEA9-4AD1-8C11-1109C894BAA8}" presName="spaceRect" presStyleCnt="0"/>
      <dgm:spPr/>
    </dgm:pt>
    <dgm:pt modelId="{901E8FD4-22C9-4BC9-8A50-5995F501E50E}" type="pres">
      <dgm:prSet presAssocID="{36D49101-CEA9-4AD1-8C11-1109C894BAA8}" presName="parTx" presStyleLbl="revTx" presStyleIdx="0" presStyleCnt="4">
        <dgm:presLayoutVars>
          <dgm:chMax val="0"/>
          <dgm:chPref val="0"/>
        </dgm:presLayoutVars>
      </dgm:prSet>
      <dgm:spPr/>
    </dgm:pt>
    <dgm:pt modelId="{461F6D34-740A-41EF-A8A3-FB78C44A36BC}" type="pres">
      <dgm:prSet presAssocID="{3999826B-D02C-47A5-ADE7-AE1D41B9E741}" presName="sibTrans" presStyleCnt="0"/>
      <dgm:spPr/>
    </dgm:pt>
    <dgm:pt modelId="{5DDA899B-02BC-425F-8E8F-89FDFE322901}" type="pres">
      <dgm:prSet presAssocID="{B0B393CE-1971-4168-865D-129AA2AD43FE}" presName="compNode" presStyleCnt="0"/>
      <dgm:spPr/>
    </dgm:pt>
    <dgm:pt modelId="{5496A26E-7BAA-44CA-9FA9-4BA216C3E981}" type="pres">
      <dgm:prSet presAssocID="{B0B393CE-1971-4168-865D-129AA2AD43FE}" presName="bgRect" presStyleLbl="bgShp" presStyleIdx="1" presStyleCnt="4"/>
      <dgm:spPr/>
    </dgm:pt>
    <dgm:pt modelId="{1354B7D0-3D60-45F9-9549-33B9B9815A6D}" type="pres">
      <dgm:prSet presAssocID="{B0B393CE-1971-4168-865D-129AA2AD43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era"/>
        </a:ext>
      </dgm:extLst>
    </dgm:pt>
    <dgm:pt modelId="{0B218FF9-C0B0-4CBC-84BF-8F9E8F756DBC}" type="pres">
      <dgm:prSet presAssocID="{B0B393CE-1971-4168-865D-129AA2AD43FE}" presName="spaceRect" presStyleCnt="0"/>
      <dgm:spPr/>
    </dgm:pt>
    <dgm:pt modelId="{384AA9B5-02C9-440D-BA29-9DB2A6CD05AF}" type="pres">
      <dgm:prSet presAssocID="{B0B393CE-1971-4168-865D-129AA2AD43FE}" presName="parTx" presStyleLbl="revTx" presStyleIdx="1" presStyleCnt="4">
        <dgm:presLayoutVars>
          <dgm:chMax val="0"/>
          <dgm:chPref val="0"/>
        </dgm:presLayoutVars>
      </dgm:prSet>
      <dgm:spPr/>
    </dgm:pt>
    <dgm:pt modelId="{51B4D864-1370-4209-A5D8-EEA80EE479C8}" type="pres">
      <dgm:prSet presAssocID="{8030F860-3003-4CBB-B957-58E94FFDB1EF}" presName="sibTrans" presStyleCnt="0"/>
      <dgm:spPr/>
    </dgm:pt>
    <dgm:pt modelId="{F7017B01-4215-4659-B5F8-DABD2B9DE37E}" type="pres">
      <dgm:prSet presAssocID="{0E7EF45B-2671-4D9B-86F1-D1C5A3E6C6F7}" presName="compNode" presStyleCnt="0"/>
      <dgm:spPr/>
    </dgm:pt>
    <dgm:pt modelId="{06D8FAB3-F1DE-4398-9A33-AFA5E1B8540A}" type="pres">
      <dgm:prSet presAssocID="{0E7EF45B-2671-4D9B-86F1-D1C5A3E6C6F7}" presName="bgRect" presStyleLbl="bgShp" presStyleIdx="2" presStyleCnt="4"/>
      <dgm:spPr/>
    </dgm:pt>
    <dgm:pt modelId="{A1C6BEE6-5846-4CD4-9153-11152AD97158}" type="pres">
      <dgm:prSet presAssocID="{0E7EF45B-2671-4D9B-86F1-D1C5A3E6C6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F0B9B22A-E0B3-456D-95D5-0C7CB926B586}" type="pres">
      <dgm:prSet presAssocID="{0E7EF45B-2671-4D9B-86F1-D1C5A3E6C6F7}" presName="spaceRect" presStyleCnt="0"/>
      <dgm:spPr/>
    </dgm:pt>
    <dgm:pt modelId="{0CA8F111-67FE-4185-B503-0EA724422055}" type="pres">
      <dgm:prSet presAssocID="{0E7EF45B-2671-4D9B-86F1-D1C5A3E6C6F7}" presName="parTx" presStyleLbl="revTx" presStyleIdx="2" presStyleCnt="4">
        <dgm:presLayoutVars>
          <dgm:chMax val="0"/>
          <dgm:chPref val="0"/>
        </dgm:presLayoutVars>
      </dgm:prSet>
      <dgm:spPr/>
    </dgm:pt>
    <dgm:pt modelId="{8AE5D23C-3837-40E4-B0B5-AF5885DF6D42}" type="pres">
      <dgm:prSet presAssocID="{89403CC3-7A47-48B0-AFE7-07F43EC7A7B7}" presName="sibTrans" presStyleCnt="0"/>
      <dgm:spPr/>
    </dgm:pt>
    <dgm:pt modelId="{DF0004FD-F188-43CD-9625-7B20CAA07B61}" type="pres">
      <dgm:prSet presAssocID="{EB4072F3-15E7-4C86-B606-1D9B7981B416}" presName="compNode" presStyleCnt="0"/>
      <dgm:spPr/>
    </dgm:pt>
    <dgm:pt modelId="{37E8882C-4660-4584-862E-CAE3C3EF957A}" type="pres">
      <dgm:prSet presAssocID="{EB4072F3-15E7-4C86-B606-1D9B7981B416}" presName="bgRect" presStyleLbl="bgShp" presStyleIdx="3" presStyleCnt="4"/>
      <dgm:spPr/>
    </dgm:pt>
    <dgm:pt modelId="{95919595-7CE1-41AA-839B-D8D647186AD3}" type="pres">
      <dgm:prSet presAssocID="{EB4072F3-15E7-4C86-B606-1D9B7981B41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7B809A5-1ECA-4584-A40C-B6F872E6A888}" type="pres">
      <dgm:prSet presAssocID="{EB4072F3-15E7-4C86-B606-1D9B7981B416}" presName="spaceRect" presStyleCnt="0"/>
      <dgm:spPr/>
    </dgm:pt>
    <dgm:pt modelId="{00365BA0-7BC8-4DC9-A139-B54036C6D9D6}" type="pres">
      <dgm:prSet presAssocID="{EB4072F3-15E7-4C86-B606-1D9B7981B416}" presName="parTx" presStyleLbl="revTx" presStyleIdx="3" presStyleCnt="4">
        <dgm:presLayoutVars>
          <dgm:chMax val="0"/>
          <dgm:chPref val="0"/>
        </dgm:presLayoutVars>
      </dgm:prSet>
      <dgm:spPr/>
    </dgm:pt>
  </dgm:ptLst>
  <dgm:cxnLst>
    <dgm:cxn modelId="{47F7760D-9C60-4FE7-8E0B-9ACA1E963165}" type="presOf" srcId="{0E7EF45B-2671-4D9B-86F1-D1C5A3E6C6F7}" destId="{0CA8F111-67FE-4185-B503-0EA724422055}" srcOrd="0" destOrd="0" presId="urn:microsoft.com/office/officeart/2018/2/layout/IconVerticalSolidList"/>
    <dgm:cxn modelId="{FBD29D35-2E00-4F3F-9A89-6E0B98E282A1}" type="presOf" srcId="{36D49101-CEA9-4AD1-8C11-1109C894BAA8}" destId="{901E8FD4-22C9-4BC9-8A50-5995F501E50E}" srcOrd="0" destOrd="0" presId="urn:microsoft.com/office/officeart/2018/2/layout/IconVerticalSolidList"/>
    <dgm:cxn modelId="{1EDB3F63-8C68-4C41-8056-953EDC3A269D}" srcId="{688532C9-1F9D-49EC-8F3F-88067F51662E}" destId="{36D49101-CEA9-4AD1-8C11-1109C894BAA8}" srcOrd="0" destOrd="0" parTransId="{1946DBAA-B2FB-4255-A149-5A9353C3DEF4}" sibTransId="{3999826B-D02C-47A5-ADE7-AE1D41B9E741}"/>
    <dgm:cxn modelId="{16E27F45-38E8-48A6-84F5-27E0BE804D19}" type="presOf" srcId="{EB4072F3-15E7-4C86-B606-1D9B7981B416}" destId="{00365BA0-7BC8-4DC9-A139-B54036C6D9D6}" srcOrd="0" destOrd="0" presId="urn:microsoft.com/office/officeart/2018/2/layout/IconVerticalSolidList"/>
    <dgm:cxn modelId="{38490466-5BA9-491E-8810-AA9D3AF8A438}" type="presOf" srcId="{688532C9-1F9D-49EC-8F3F-88067F51662E}" destId="{37515531-D308-463B-B8BB-453AED5644AB}" srcOrd="0" destOrd="0" presId="urn:microsoft.com/office/officeart/2018/2/layout/IconVerticalSolidList"/>
    <dgm:cxn modelId="{82EDDDBE-223A-43B8-AD25-8A64B69ACD33}" type="presOf" srcId="{B0B393CE-1971-4168-865D-129AA2AD43FE}" destId="{384AA9B5-02C9-440D-BA29-9DB2A6CD05AF}" srcOrd="0" destOrd="0" presId="urn:microsoft.com/office/officeart/2018/2/layout/IconVerticalSolidList"/>
    <dgm:cxn modelId="{3C2311D0-A759-405A-B4B8-3AA5CB7A9086}" srcId="{688532C9-1F9D-49EC-8F3F-88067F51662E}" destId="{EB4072F3-15E7-4C86-B606-1D9B7981B416}" srcOrd="3" destOrd="0" parTransId="{D0D19270-5C9F-481F-9C95-A1182F5077BC}" sibTransId="{AA6F5D75-2202-4344-8620-6F2B007FAC2C}"/>
    <dgm:cxn modelId="{CEFDF1D1-0082-416A-8916-2EB0665BD023}" srcId="{688532C9-1F9D-49EC-8F3F-88067F51662E}" destId="{0E7EF45B-2671-4D9B-86F1-D1C5A3E6C6F7}" srcOrd="2" destOrd="0" parTransId="{A89F8871-F15E-41B9-813B-024E99B13DE5}" sibTransId="{89403CC3-7A47-48B0-AFE7-07F43EC7A7B7}"/>
    <dgm:cxn modelId="{5B120BD5-A642-40BA-9993-422DC4CD9C91}" srcId="{688532C9-1F9D-49EC-8F3F-88067F51662E}" destId="{B0B393CE-1971-4168-865D-129AA2AD43FE}" srcOrd="1" destOrd="0" parTransId="{F20A17D3-AEE3-45DD-A916-F8D0329A15B7}" sibTransId="{8030F860-3003-4CBB-B957-58E94FFDB1EF}"/>
    <dgm:cxn modelId="{6798C2C8-A255-49A2-A747-58DE2E707082}" type="presParOf" srcId="{37515531-D308-463B-B8BB-453AED5644AB}" destId="{C69E74CF-A10E-45DD-BCC8-67219821E766}" srcOrd="0" destOrd="0" presId="urn:microsoft.com/office/officeart/2018/2/layout/IconVerticalSolidList"/>
    <dgm:cxn modelId="{7A60EC11-B5C8-48E0-BA6A-180D966FB767}" type="presParOf" srcId="{C69E74CF-A10E-45DD-BCC8-67219821E766}" destId="{CAC108E2-AF15-4668-A44D-7F9E3246D52A}" srcOrd="0" destOrd="0" presId="urn:microsoft.com/office/officeart/2018/2/layout/IconVerticalSolidList"/>
    <dgm:cxn modelId="{DF2B5616-C1F9-400A-B508-13CD45FBB005}" type="presParOf" srcId="{C69E74CF-A10E-45DD-BCC8-67219821E766}" destId="{30D0B298-25E6-4F2E-8AC2-1128DF00EB99}" srcOrd="1" destOrd="0" presId="urn:microsoft.com/office/officeart/2018/2/layout/IconVerticalSolidList"/>
    <dgm:cxn modelId="{CCA12C30-7BEA-47E3-88CC-D09EDCED12DA}" type="presParOf" srcId="{C69E74CF-A10E-45DD-BCC8-67219821E766}" destId="{971A72D8-BFE7-44EA-8C0C-CF541A5DC82E}" srcOrd="2" destOrd="0" presId="urn:microsoft.com/office/officeart/2018/2/layout/IconVerticalSolidList"/>
    <dgm:cxn modelId="{63C2FBEC-D9AC-4FED-A550-6AB7DDFCE667}" type="presParOf" srcId="{C69E74CF-A10E-45DD-BCC8-67219821E766}" destId="{901E8FD4-22C9-4BC9-8A50-5995F501E50E}" srcOrd="3" destOrd="0" presId="urn:microsoft.com/office/officeart/2018/2/layout/IconVerticalSolidList"/>
    <dgm:cxn modelId="{3227C420-1C9F-4DD9-B290-93F1929C7FF6}" type="presParOf" srcId="{37515531-D308-463B-B8BB-453AED5644AB}" destId="{461F6D34-740A-41EF-A8A3-FB78C44A36BC}" srcOrd="1" destOrd="0" presId="urn:microsoft.com/office/officeart/2018/2/layout/IconVerticalSolidList"/>
    <dgm:cxn modelId="{7AAA5B88-9B66-4AD5-855C-44C845327B63}" type="presParOf" srcId="{37515531-D308-463B-B8BB-453AED5644AB}" destId="{5DDA899B-02BC-425F-8E8F-89FDFE322901}" srcOrd="2" destOrd="0" presId="urn:microsoft.com/office/officeart/2018/2/layout/IconVerticalSolidList"/>
    <dgm:cxn modelId="{7B4C3BE6-9D3C-43BF-83C5-BF952DA4F171}" type="presParOf" srcId="{5DDA899B-02BC-425F-8E8F-89FDFE322901}" destId="{5496A26E-7BAA-44CA-9FA9-4BA216C3E981}" srcOrd="0" destOrd="0" presId="urn:microsoft.com/office/officeart/2018/2/layout/IconVerticalSolidList"/>
    <dgm:cxn modelId="{DDCEEC1C-E143-4946-8EE1-D830984D6D09}" type="presParOf" srcId="{5DDA899B-02BC-425F-8E8F-89FDFE322901}" destId="{1354B7D0-3D60-45F9-9549-33B9B9815A6D}" srcOrd="1" destOrd="0" presId="urn:microsoft.com/office/officeart/2018/2/layout/IconVerticalSolidList"/>
    <dgm:cxn modelId="{5B245CE7-9FB7-4835-B084-7D004C6E6AF6}" type="presParOf" srcId="{5DDA899B-02BC-425F-8E8F-89FDFE322901}" destId="{0B218FF9-C0B0-4CBC-84BF-8F9E8F756DBC}" srcOrd="2" destOrd="0" presId="urn:microsoft.com/office/officeart/2018/2/layout/IconVerticalSolidList"/>
    <dgm:cxn modelId="{3F841987-6847-4039-9E06-5293B4957365}" type="presParOf" srcId="{5DDA899B-02BC-425F-8E8F-89FDFE322901}" destId="{384AA9B5-02C9-440D-BA29-9DB2A6CD05AF}" srcOrd="3" destOrd="0" presId="urn:microsoft.com/office/officeart/2018/2/layout/IconVerticalSolidList"/>
    <dgm:cxn modelId="{600E07F8-C516-488A-81AA-0FCE32595B47}" type="presParOf" srcId="{37515531-D308-463B-B8BB-453AED5644AB}" destId="{51B4D864-1370-4209-A5D8-EEA80EE479C8}" srcOrd="3" destOrd="0" presId="urn:microsoft.com/office/officeart/2018/2/layout/IconVerticalSolidList"/>
    <dgm:cxn modelId="{513CDA88-1040-425A-841A-C3BFEC8041BB}" type="presParOf" srcId="{37515531-D308-463B-B8BB-453AED5644AB}" destId="{F7017B01-4215-4659-B5F8-DABD2B9DE37E}" srcOrd="4" destOrd="0" presId="urn:microsoft.com/office/officeart/2018/2/layout/IconVerticalSolidList"/>
    <dgm:cxn modelId="{E0636709-05BA-435C-A861-0583D0D0730E}" type="presParOf" srcId="{F7017B01-4215-4659-B5F8-DABD2B9DE37E}" destId="{06D8FAB3-F1DE-4398-9A33-AFA5E1B8540A}" srcOrd="0" destOrd="0" presId="urn:microsoft.com/office/officeart/2018/2/layout/IconVerticalSolidList"/>
    <dgm:cxn modelId="{407A6869-BCCE-4C3F-9043-4BEBF7A5DBAE}" type="presParOf" srcId="{F7017B01-4215-4659-B5F8-DABD2B9DE37E}" destId="{A1C6BEE6-5846-4CD4-9153-11152AD97158}" srcOrd="1" destOrd="0" presId="urn:microsoft.com/office/officeart/2018/2/layout/IconVerticalSolidList"/>
    <dgm:cxn modelId="{3BC809B0-1557-42B8-9A6A-0F678234A8A4}" type="presParOf" srcId="{F7017B01-4215-4659-B5F8-DABD2B9DE37E}" destId="{F0B9B22A-E0B3-456D-95D5-0C7CB926B586}" srcOrd="2" destOrd="0" presId="urn:microsoft.com/office/officeart/2018/2/layout/IconVerticalSolidList"/>
    <dgm:cxn modelId="{3F1F8C53-7B74-4872-9F0B-D2692AC16A34}" type="presParOf" srcId="{F7017B01-4215-4659-B5F8-DABD2B9DE37E}" destId="{0CA8F111-67FE-4185-B503-0EA724422055}" srcOrd="3" destOrd="0" presId="urn:microsoft.com/office/officeart/2018/2/layout/IconVerticalSolidList"/>
    <dgm:cxn modelId="{4BC993F9-AE78-4CE7-BDDC-7B299772B97F}" type="presParOf" srcId="{37515531-D308-463B-B8BB-453AED5644AB}" destId="{8AE5D23C-3837-40E4-B0B5-AF5885DF6D42}" srcOrd="5" destOrd="0" presId="urn:microsoft.com/office/officeart/2018/2/layout/IconVerticalSolidList"/>
    <dgm:cxn modelId="{60E2B070-6DDB-4D03-855A-B5FF6E9941E1}" type="presParOf" srcId="{37515531-D308-463B-B8BB-453AED5644AB}" destId="{DF0004FD-F188-43CD-9625-7B20CAA07B61}" srcOrd="6" destOrd="0" presId="urn:microsoft.com/office/officeart/2018/2/layout/IconVerticalSolidList"/>
    <dgm:cxn modelId="{D2B3B8B3-B285-43B8-82E1-2DC8D2E24056}" type="presParOf" srcId="{DF0004FD-F188-43CD-9625-7B20CAA07B61}" destId="{37E8882C-4660-4584-862E-CAE3C3EF957A}" srcOrd="0" destOrd="0" presId="urn:microsoft.com/office/officeart/2018/2/layout/IconVerticalSolidList"/>
    <dgm:cxn modelId="{2DA20C81-431D-4C8D-BE87-601EA86687F5}" type="presParOf" srcId="{DF0004FD-F188-43CD-9625-7B20CAA07B61}" destId="{95919595-7CE1-41AA-839B-D8D647186AD3}" srcOrd="1" destOrd="0" presId="urn:microsoft.com/office/officeart/2018/2/layout/IconVerticalSolidList"/>
    <dgm:cxn modelId="{3C9E07B7-6864-4C0D-9A80-77273E55C6B9}" type="presParOf" srcId="{DF0004FD-F188-43CD-9625-7B20CAA07B61}" destId="{A7B809A5-1ECA-4584-A40C-B6F872E6A888}" srcOrd="2" destOrd="0" presId="urn:microsoft.com/office/officeart/2018/2/layout/IconVerticalSolidList"/>
    <dgm:cxn modelId="{4A5F16CC-CEA6-48D7-850D-56DB261C508F}" type="presParOf" srcId="{DF0004FD-F188-43CD-9625-7B20CAA07B61}" destId="{00365BA0-7BC8-4DC9-A139-B54036C6D9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3C42D-2BF3-4A60-B85C-DA8CDA9A2EE7}">
      <dsp:nvSpPr>
        <dsp:cNvPr id="0" name=""/>
        <dsp:cNvSpPr/>
      </dsp:nvSpPr>
      <dsp:spPr>
        <a:xfrm>
          <a:off x="0" y="40825"/>
          <a:ext cx="6253721" cy="1146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Uniform and Non-uniform grid </a:t>
          </a:r>
          <a:r>
            <a:rPr lang="en-US" sz="1300" kern="1200" dirty="0"/>
            <a:t>- This naive approach stores the sample points directly as a grid.  To obtain the BRDF values between sample points neighboring sample points much be interpolated.  One approach uses quadrilinear interpolation in which the 4 neighboring sample points are interpolated.  This approach doesn't provide tangential continuity.  Also, interpolation for non-uniform grids are more difficult.</a:t>
          </a:r>
        </a:p>
      </dsp:txBody>
      <dsp:txXfrm>
        <a:off x="55972" y="96797"/>
        <a:ext cx="6141777" cy="1034656"/>
      </dsp:txXfrm>
    </dsp:sp>
    <dsp:sp modelId="{93170BDB-084B-4B4C-940F-B5064D3E5F05}">
      <dsp:nvSpPr>
        <dsp:cNvPr id="0" name=""/>
        <dsp:cNvSpPr/>
      </dsp:nvSpPr>
      <dsp:spPr>
        <a:xfrm>
          <a:off x="0" y="1227745"/>
          <a:ext cx="6253721" cy="1146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Interpolating Spline </a:t>
          </a:r>
          <a:r>
            <a:rPr lang="en-US" sz="1400" kern="1200" dirty="0"/>
            <a:t>- Fits an interpolating spline through the sample points.  This approach provides smooth interpolation between sample points but often introduces high frequency noise due to oscillations in the curve.  The noise shows up as artifacts in rendering.</a:t>
          </a:r>
        </a:p>
      </dsp:txBody>
      <dsp:txXfrm>
        <a:off x="55972" y="1283717"/>
        <a:ext cx="6141777" cy="1034656"/>
      </dsp:txXfrm>
    </dsp:sp>
    <dsp:sp modelId="{E8A45F2B-FCA2-4B76-8AD8-8F4AE236CD0F}">
      <dsp:nvSpPr>
        <dsp:cNvPr id="0" name=""/>
        <dsp:cNvSpPr/>
      </dsp:nvSpPr>
      <dsp:spPr>
        <a:xfrm>
          <a:off x="0" y="2414665"/>
          <a:ext cx="6253721" cy="1146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B-Spline</a:t>
          </a:r>
          <a:r>
            <a:rPr lang="en-US" sz="1400" kern="1200" dirty="0">
              <a:solidFill>
                <a:srgbClr val="FF0000"/>
              </a:solidFill>
            </a:rPr>
            <a:t> </a:t>
          </a:r>
          <a:r>
            <a:rPr lang="en-US" sz="1400" kern="1200" dirty="0"/>
            <a:t>- Uses the sample points as control points for the spline.  It provides smooth interpolation but the BRDF values at the sample points are not the original measured values.</a:t>
          </a:r>
        </a:p>
      </dsp:txBody>
      <dsp:txXfrm>
        <a:off x="55972" y="2470637"/>
        <a:ext cx="6141777" cy="1034656"/>
      </dsp:txXfrm>
    </dsp:sp>
    <dsp:sp modelId="{471FF6E0-D2E4-41B5-8AFE-D8B48DC05A15}">
      <dsp:nvSpPr>
        <dsp:cNvPr id="0" name=""/>
        <dsp:cNvSpPr/>
      </dsp:nvSpPr>
      <dsp:spPr>
        <a:xfrm>
          <a:off x="0" y="3601585"/>
          <a:ext cx="6253721" cy="1146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Spherical Harmonics </a:t>
          </a:r>
          <a:r>
            <a:rPr lang="en-US" sz="1400" kern="1200" dirty="0"/>
            <a:t>- This common technique represents BRDFs as a infinite sum of spherical harmonic basis functions.  Large number of terms are needed to accurately represent general BRDFs and this technique also introduces high frequency noise.  There are several techniques for noise reduction that are used.</a:t>
          </a:r>
        </a:p>
      </dsp:txBody>
      <dsp:txXfrm>
        <a:off x="55972" y="3657557"/>
        <a:ext cx="6141777" cy="1034656"/>
      </dsp:txXfrm>
    </dsp:sp>
    <dsp:sp modelId="{8EEA6B31-238A-4BF4-A700-8D0F41D9C23E}">
      <dsp:nvSpPr>
        <dsp:cNvPr id="0" name=""/>
        <dsp:cNvSpPr/>
      </dsp:nvSpPr>
      <dsp:spPr>
        <a:xfrm>
          <a:off x="0" y="4788505"/>
          <a:ext cx="6253721" cy="1146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rgbClr val="FF0000"/>
              </a:solidFill>
            </a:rPr>
            <a:t>Wavelets</a:t>
          </a:r>
          <a:r>
            <a:rPr lang="en-US" sz="1400" kern="1200" dirty="0"/>
            <a:t> - Wavelets are basis functions that are good at representing signals that contain a great deal of high frequency signals in some areas while little in others.  Wavelets are very attractive for storing BRDFs for this reason.  Wavelets also provide good compression while introducing little error.</a:t>
          </a:r>
        </a:p>
      </dsp:txBody>
      <dsp:txXfrm>
        <a:off x="55972" y="4844477"/>
        <a:ext cx="6141777" cy="1034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108E2-AF15-4668-A44D-7F9E3246D52A}">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0B298-25E6-4F2E-8AC2-1128DF00EB9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1E8FD4-22C9-4BC9-8A50-5995F501E50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Extended use of imaging technology</a:t>
          </a:r>
        </a:p>
      </dsp:txBody>
      <dsp:txXfrm>
        <a:off x="1057183" y="1805"/>
        <a:ext cx="9458416" cy="915310"/>
      </dsp:txXfrm>
    </dsp:sp>
    <dsp:sp modelId="{5496A26E-7BAA-44CA-9FA9-4BA216C3E981}">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54B7D0-3D60-45F9-9549-33B9B9815A6D}">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AA9B5-02C9-440D-BA29-9DB2A6CD05AF}">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Capturing multiple samples at a time</a:t>
          </a:r>
        </a:p>
      </dsp:txBody>
      <dsp:txXfrm>
        <a:off x="1057183" y="1145944"/>
        <a:ext cx="9458416" cy="915310"/>
      </dsp:txXfrm>
    </dsp:sp>
    <dsp:sp modelId="{06D8FAB3-F1DE-4398-9A33-AFA5E1B8540A}">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6BEE6-5846-4CD4-9153-11152AD9715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8F111-67FE-4185-B503-0EA72442205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Cheaper equipment cost</a:t>
          </a:r>
        </a:p>
      </dsp:txBody>
      <dsp:txXfrm>
        <a:off x="1057183" y="2290082"/>
        <a:ext cx="9458416" cy="915310"/>
      </dsp:txXfrm>
    </dsp:sp>
    <dsp:sp modelId="{37E8882C-4660-4584-862E-CAE3C3EF957A}">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919595-7CE1-41AA-839B-D8D647186AD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65BA0-7BC8-4DC9-A139-B54036C6D9D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Leverage the use of material shape</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41123-5BBC-4E71-A5A9-FB0A4AC94542}"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585A1-C157-44B9-8F77-6B87F34AB5B8}" type="slidenum">
              <a:rPr lang="en-US" smtClean="0"/>
              <a:t>‹#›</a:t>
            </a:fld>
            <a:endParaRPr lang="en-US"/>
          </a:p>
        </p:txBody>
      </p:sp>
    </p:spTree>
    <p:extLst>
      <p:ext uri="{BB962C8B-B14F-4D97-AF65-F5344CB8AC3E}">
        <p14:creationId xmlns:p14="http://schemas.microsoft.com/office/powerpoint/2010/main" val="3363686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reflectance equation.</a:t>
            </a:r>
          </a:p>
          <a:p>
            <a:r>
              <a:rPr lang="en-US" dirty="0"/>
              <a:t>Lr = reflected radiance</a:t>
            </a:r>
          </a:p>
          <a:p>
            <a:r>
              <a:rPr lang="en-US" dirty="0"/>
              <a:t>Ei = incoming irradiance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5</a:t>
            </a:fld>
            <a:endParaRPr lang="en-US"/>
          </a:p>
        </p:txBody>
      </p:sp>
    </p:spTree>
    <p:extLst>
      <p:ext uri="{BB962C8B-B14F-4D97-AF65-F5344CB8AC3E}">
        <p14:creationId xmlns:p14="http://schemas.microsoft.com/office/powerpoint/2010/main" val="2844051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HDR imaging technology</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33</a:t>
            </a:fld>
            <a:endParaRPr lang="en-US"/>
          </a:p>
        </p:txBody>
      </p:sp>
    </p:spTree>
    <p:extLst>
      <p:ext uri="{BB962C8B-B14F-4D97-AF65-F5344CB8AC3E}">
        <p14:creationId xmlns:p14="http://schemas.microsoft.com/office/powerpoint/2010/main" val="286848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34</a:t>
            </a:fld>
            <a:endParaRPr lang="en-US"/>
          </a:p>
        </p:txBody>
      </p:sp>
    </p:spTree>
    <p:extLst>
      <p:ext uri="{BB962C8B-B14F-4D97-AF65-F5344CB8AC3E}">
        <p14:creationId xmlns:p14="http://schemas.microsoft.com/office/powerpoint/2010/main" val="78424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Spectralon</a:t>
            </a:r>
            <a:r>
              <a:rPr lang="en-US" dirty="0"/>
              <a:t> = …</a:t>
            </a:r>
          </a:p>
          <a:p>
            <a:r>
              <a:rPr lang="en-US" dirty="0"/>
              <a:t>Measuring both </a:t>
            </a:r>
            <a:r>
              <a:rPr lang="en-US" dirty="0" err="1"/>
              <a:t>spectralon</a:t>
            </a:r>
            <a:r>
              <a:rPr lang="en-US" dirty="0"/>
              <a:t> reflectance and material reflectance.</a:t>
            </a:r>
          </a:p>
          <a:p>
            <a:r>
              <a:rPr lang="en-US" dirty="0" err="1"/>
              <a:t>Spectralon</a:t>
            </a:r>
            <a:r>
              <a:rPr lang="en-US" dirty="0"/>
              <a:t> reflectance </a:t>
            </a:r>
            <a:r>
              <a:rPr lang="en-US"/>
              <a:t>= baseline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35</a:t>
            </a:fld>
            <a:endParaRPr lang="en-US"/>
          </a:p>
        </p:txBody>
      </p:sp>
    </p:spTree>
    <p:extLst>
      <p:ext uri="{BB962C8B-B14F-4D97-AF65-F5344CB8AC3E}">
        <p14:creationId xmlns:p14="http://schemas.microsoft.com/office/powerpoint/2010/main" val="227765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problem of measured data ?</a:t>
            </a:r>
          </a:p>
          <a:p>
            <a:pPr marL="171450" indent="-171450">
              <a:buFontTx/>
              <a:buChar char="-"/>
            </a:pPr>
            <a:r>
              <a:rPr lang="en-US" dirty="0"/>
              <a:t>Continuous </a:t>
            </a:r>
            <a:r>
              <a:rPr lang="en-US" dirty="0">
                <a:sym typeface="Wingdings" panose="05000000000000000000" pitchFamily="2" charset="2"/>
              </a:rPr>
              <a:t> we need discrete data.</a:t>
            </a:r>
          </a:p>
          <a:p>
            <a:pPr marL="171450" indent="-171450">
              <a:buFontTx/>
              <a:buChar char="-"/>
            </a:pPr>
            <a:r>
              <a:rPr lang="en-US" dirty="0">
                <a:sym typeface="Wingdings" panose="05000000000000000000" pitchFamily="2" charset="2"/>
              </a:rPr>
              <a:t>Storing discrete data (in this slide)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6</a:t>
            </a:fld>
            <a:endParaRPr lang="en-US"/>
          </a:p>
        </p:txBody>
      </p:sp>
    </p:spTree>
    <p:extLst>
      <p:ext uri="{BB962C8B-B14F-4D97-AF65-F5344CB8AC3E}">
        <p14:creationId xmlns:p14="http://schemas.microsoft.com/office/powerpoint/2010/main" val="274871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these plots.</a:t>
            </a:r>
          </a:p>
          <a:p>
            <a:r>
              <a:rPr lang="en-US" dirty="0"/>
              <a:t>[Class participation] – What are the white holes (regions)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9</a:t>
            </a:fld>
            <a:endParaRPr lang="en-US"/>
          </a:p>
        </p:txBody>
      </p:sp>
    </p:spTree>
    <p:extLst>
      <p:ext uri="{BB962C8B-B14F-4D97-AF65-F5344CB8AC3E}">
        <p14:creationId xmlns:p14="http://schemas.microsoft.com/office/powerpoint/2010/main" val="297310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the spectral resolution</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11</a:t>
            </a:fld>
            <a:endParaRPr lang="en-US"/>
          </a:p>
        </p:txBody>
      </p:sp>
    </p:spTree>
    <p:extLst>
      <p:ext uri="{BB962C8B-B14F-4D97-AF65-F5344CB8AC3E}">
        <p14:creationId xmlns:p14="http://schemas.microsoft.com/office/powerpoint/2010/main" val="428123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table </a:t>
            </a:r>
            <a:r>
              <a:rPr lang="en-US" dirty="0">
                <a:sym typeface="Wingdings" panose="05000000000000000000" pitchFamily="2" charset="2"/>
              </a:rPr>
              <a:t> resolution of each device</a:t>
            </a:r>
          </a:p>
          <a:p>
            <a:r>
              <a:rPr lang="en-US" dirty="0">
                <a:sym typeface="Wingdings" panose="05000000000000000000" pitchFamily="2" charset="2"/>
              </a:rPr>
              <a:t>Right table  check reciprocity property</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12</a:t>
            </a:fld>
            <a:endParaRPr lang="en-US"/>
          </a:p>
        </p:txBody>
      </p:sp>
    </p:spTree>
    <p:extLst>
      <p:ext uri="{BB962C8B-B14F-4D97-AF65-F5344CB8AC3E}">
        <p14:creationId xmlns:p14="http://schemas.microsoft.com/office/powerpoint/2010/main" val="3244071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the video clip.</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13</a:t>
            </a:fld>
            <a:endParaRPr lang="en-US"/>
          </a:p>
        </p:txBody>
      </p:sp>
    </p:spTree>
    <p:extLst>
      <p:ext uri="{BB962C8B-B14F-4D97-AF65-F5344CB8AC3E}">
        <p14:creationId xmlns:p14="http://schemas.microsoft.com/office/powerpoint/2010/main" val="180501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device can capture transmission</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14</a:t>
            </a:fld>
            <a:endParaRPr lang="en-US"/>
          </a:p>
        </p:txBody>
      </p:sp>
    </p:spTree>
    <p:extLst>
      <p:ext uri="{BB962C8B-B14F-4D97-AF65-F5344CB8AC3E}">
        <p14:creationId xmlns:p14="http://schemas.microsoft.com/office/powerpoint/2010/main" val="423275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technology = array of sensors</a:t>
            </a:r>
          </a:p>
          <a:p>
            <a:r>
              <a:rPr lang="en-US" dirty="0"/>
              <a:t>Leveraging of capturing algorithms = multiple input and output directions</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17</a:t>
            </a:fld>
            <a:endParaRPr lang="en-US"/>
          </a:p>
        </p:txBody>
      </p:sp>
    </p:spTree>
    <p:extLst>
      <p:ext uri="{BB962C8B-B14F-4D97-AF65-F5344CB8AC3E}">
        <p14:creationId xmlns:p14="http://schemas.microsoft.com/office/powerpoint/2010/main" val="2115666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remove / reduce parts of the capturing device + speed up the capturing process.</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27</a:t>
            </a:fld>
            <a:endParaRPr lang="en-US"/>
          </a:p>
        </p:txBody>
      </p:sp>
    </p:spTree>
    <p:extLst>
      <p:ext uri="{BB962C8B-B14F-4D97-AF65-F5344CB8AC3E}">
        <p14:creationId xmlns:p14="http://schemas.microsoft.com/office/powerpoint/2010/main" val="370616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42F-8039-FF5F-FBE3-309B689984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1A5C14-1C21-49F0-440B-974CF79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5F4107-8EB2-052A-7CBA-382869DD4082}"/>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9F516C5E-EE92-B8B8-9BE4-DD9CE4A3E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09FB-0A52-252D-53DD-E942F54AF63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78409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9BC6-FEA1-1DB2-D284-0EE71BC6A6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C907B0-58E7-EB5A-39C5-18D8A7C1F5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FCBD5-7528-326F-319A-0E1C1A1CA17F}"/>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55277FAF-B43E-F925-9B2A-CDCA3EEAC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09647-9089-F6C0-A9C2-A48648F5CFD2}"/>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2832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0A4D5-C74C-E9B1-9C53-641E054D85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EACAF-1001-3564-374E-8CF9A9DE9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DCE9E-9DC5-4153-411D-B4B7BD02CAE0}"/>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7AFBF1CA-7BBE-D407-23F3-E525CBD90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3ED15-D477-27FF-660F-446728413C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9811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8D06-AF53-7077-4510-C7E7B20C4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8B9CA-3243-6C31-422F-A364EB768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C3B0-3D85-302A-93BC-DB1665B435A8}"/>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8FF5C611-CE87-329E-AB9B-37020E33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02B37-EB39-8E77-D619-5D4D2C1A2811}"/>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3983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7C17-1475-BC00-FBDC-8DC190865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6097F-8BE1-DAAE-6D55-E27CC8FF3C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5AF63-B475-5AED-11EF-02EC1B2D859B}"/>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F8A8C266-0D57-5D0E-5A75-AABF6A097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EDEFB-718D-35E0-5908-F04AAA98D76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4890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E26-0982-15BD-E513-42C0E3672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ED513-01AE-8692-9407-143FCDFC5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72E2-7F83-2CF4-6C1B-A658C545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E83D8-FC10-34A3-6AEE-276B4FBDDFE8}"/>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6" name="Footer Placeholder 5">
            <a:extLst>
              <a:ext uri="{FF2B5EF4-FFF2-40B4-BE49-F238E27FC236}">
                <a16:creationId xmlns:a16="http://schemas.microsoft.com/office/drawing/2014/main" id="{F6763C15-816E-02C8-AB8C-99BCD4981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75D72-13AC-78A9-226E-3EC6B11E57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13439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D59-6302-756E-BC50-63E3858E3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CF5A8F-BAF3-27CD-E71E-2D8399538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3A827-9E74-06C3-FE7C-3E70F85848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E748F-2DF6-C2C4-659E-FDBD3ACB7A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4D036-7B6C-D830-0EBF-FA89FEEF97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D039A-1965-569C-AA02-7C539391D3E2}"/>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8" name="Footer Placeholder 7">
            <a:extLst>
              <a:ext uri="{FF2B5EF4-FFF2-40B4-BE49-F238E27FC236}">
                <a16:creationId xmlns:a16="http://schemas.microsoft.com/office/drawing/2014/main" id="{5D431926-A8C0-9265-185E-D1A066B9E8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59E2C-928C-87A7-9B18-83FCD227CD8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9958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CC15-A826-E030-61EE-B0FC73BC47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EA2A0-A8EF-6690-95A0-6C92012B1AB5}"/>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4" name="Footer Placeholder 3">
            <a:extLst>
              <a:ext uri="{FF2B5EF4-FFF2-40B4-BE49-F238E27FC236}">
                <a16:creationId xmlns:a16="http://schemas.microsoft.com/office/drawing/2014/main" id="{06E99707-52E1-2AB4-5F5A-3F24103272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21E0BE-63A7-2ABD-3E74-FF48B37D0F08}"/>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840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EC2AD-1799-905B-1332-A83DADCF09B4}"/>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3" name="Footer Placeholder 2">
            <a:extLst>
              <a:ext uri="{FF2B5EF4-FFF2-40B4-BE49-F238E27FC236}">
                <a16:creationId xmlns:a16="http://schemas.microsoft.com/office/drawing/2014/main" id="{AF0C5EDD-4A01-3E9D-54E9-F0E57FFE26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2528C-F5A6-EE1D-64EB-7A94C1017150}"/>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16528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49E1-3B73-1C14-AA18-00C778D58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FE8D40-A8F3-604A-5D2B-564B5C9E5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F40EE-CA85-1353-2811-03912E458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1C622-0784-D33A-D821-B4CEFB327C93}"/>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6" name="Footer Placeholder 5">
            <a:extLst>
              <a:ext uri="{FF2B5EF4-FFF2-40B4-BE49-F238E27FC236}">
                <a16:creationId xmlns:a16="http://schemas.microsoft.com/office/drawing/2014/main" id="{06FD99AE-4279-9D3E-DC31-BBF1E724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01F6C-9F73-1DDA-11ED-352F96F4A41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44578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0771-3D4A-66C4-BD8E-BAEDC3A15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946C02-367F-393A-C43B-B55558AD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45A3BD-3ABE-CE76-E498-98F388700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061CA-008F-4775-8132-2F799BF6FA43}"/>
              </a:ext>
            </a:extLst>
          </p:cNvPr>
          <p:cNvSpPr>
            <a:spLocks noGrp="1"/>
          </p:cNvSpPr>
          <p:nvPr>
            <p:ph type="dt" sz="half" idx="10"/>
          </p:nvPr>
        </p:nvSpPr>
        <p:spPr/>
        <p:txBody>
          <a:bodyPr/>
          <a:lstStyle/>
          <a:p>
            <a:fld id="{9150E81F-2781-4F1F-A4BD-72B1BF5533F9}" type="datetimeFigureOut">
              <a:rPr lang="en-US" smtClean="0"/>
              <a:t>9/26/2024</a:t>
            </a:fld>
            <a:endParaRPr lang="en-US"/>
          </a:p>
        </p:txBody>
      </p:sp>
      <p:sp>
        <p:nvSpPr>
          <p:cNvPr id="6" name="Footer Placeholder 5">
            <a:extLst>
              <a:ext uri="{FF2B5EF4-FFF2-40B4-BE49-F238E27FC236}">
                <a16:creationId xmlns:a16="http://schemas.microsoft.com/office/drawing/2014/main" id="{19EC44E8-876D-1C4D-F2CB-7F74AD68A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BDCE-EECD-6975-375C-F95ABEF8065D}"/>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406106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7CAC4-5132-F6E9-5EC6-BA9CE2C23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FCFDF7-76DC-A7A3-BE7E-9E120F539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A813D-0F9B-A693-49E6-E03EA1499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0E81F-2781-4F1F-A4BD-72B1BF5533F9}" type="datetimeFigureOut">
              <a:rPr lang="en-US" smtClean="0"/>
              <a:t>9/26/2024</a:t>
            </a:fld>
            <a:endParaRPr lang="en-US"/>
          </a:p>
        </p:txBody>
      </p:sp>
      <p:sp>
        <p:nvSpPr>
          <p:cNvPr id="5" name="Footer Placeholder 4">
            <a:extLst>
              <a:ext uri="{FF2B5EF4-FFF2-40B4-BE49-F238E27FC236}">
                <a16:creationId xmlns:a16="http://schemas.microsoft.com/office/drawing/2014/main" id="{77DF1B64-52C6-142B-B2A7-3FF9B5C9E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CD8C95-A429-D3CB-F01D-D269B5F4A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C6DC7-54D5-43CF-BBB1-E853B2761465}" type="slidenum">
              <a:rPr lang="en-US" smtClean="0"/>
              <a:t>‹#›</a:t>
            </a:fld>
            <a:endParaRPr lang="en-US"/>
          </a:p>
        </p:txBody>
      </p:sp>
    </p:spTree>
    <p:extLst>
      <p:ext uri="{BB962C8B-B14F-4D97-AF65-F5344CB8AC3E}">
        <p14:creationId xmlns:p14="http://schemas.microsoft.com/office/powerpoint/2010/main" val="24008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rgl.epfl.ch/pages/lab/pgII"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iteseerx.ist.psu.edu/document?repid=rep1&amp;type=pdf&amp;doi=bf6806fcee84937d93c37f0fd5c7c0fc1a1a2687"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btf.utia.cas.cz/"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g.cs.uni-bonn.de/btfdb" TargetMode="External"/><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hyperlink" Target="http://btf.utia.cas.cz/?data_des" TargetMode="External"/><Relationship Id="rId5" Type="http://schemas.openxmlformats.org/officeDocument/2006/relationships/hyperlink" Target="https://github.com/samsartor/matfusion" TargetMode="External"/><Relationship Id="rId4" Type="http://schemas.openxmlformats.org/officeDocument/2006/relationships/hyperlink" Target="https://cg.cs.uni-bonn.de/btf/bonn_svbrdf_database.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hyperlink" Target="https://team.inria.fr/graphdeco/projects/large-scale-materials/"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team.inria.fr/graphdeco/projects/deep-materials/" TargetMode="External"/><Relationship Id="rId5" Type="http://schemas.openxmlformats.org/officeDocument/2006/relationships/hyperlink" Target="https://bin.samsartor.com/matfusion.pdf" TargetMode="External"/><Relationship Id="rId4" Type="http://schemas.openxmlformats.org/officeDocument/2006/relationships/hyperlink" Target="https://gvecchio.com/controlma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labsphere.com/product/spectralon-diffuse-reflectance-materi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eb.cs.wpi.edu/~emmanuel/courses/cs563/write_ups/zackw_measurement.html"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39EC57-CC5B-C4E0-2294-D0475EA3AED1}"/>
              </a:ext>
            </a:extLst>
          </p:cNvPr>
          <p:cNvSpPr>
            <a:spLocks noGrp="1"/>
          </p:cNvSpPr>
          <p:nvPr>
            <p:ph type="ctrTitle"/>
          </p:nvPr>
        </p:nvSpPr>
        <p:spPr>
          <a:xfrm>
            <a:off x="1899769" y="991261"/>
            <a:ext cx="8055979" cy="3018222"/>
          </a:xfrm>
        </p:spPr>
        <p:txBody>
          <a:bodyPr vert="horz" lIns="91440" tIns="45720" rIns="91440" bIns="45720" rtlCol="0" anchor="ctr">
            <a:normAutofit/>
          </a:bodyPr>
          <a:lstStyle/>
          <a:p>
            <a:r>
              <a:rPr lang="en-US" sz="4800" kern="1200" dirty="0">
                <a:solidFill>
                  <a:schemeClr val="tx2"/>
                </a:solidFill>
                <a:latin typeface="+mj-lt"/>
                <a:ea typeface="+mj-ea"/>
                <a:cs typeface="+mj-cs"/>
              </a:rPr>
              <a:t>Ray Tracing </a:t>
            </a:r>
            <a:br>
              <a:rPr lang="en-US" sz="4800" kern="1200">
                <a:solidFill>
                  <a:schemeClr val="tx2"/>
                </a:solidFill>
                <a:latin typeface="+mj-lt"/>
                <a:ea typeface="+mj-ea"/>
                <a:cs typeface="+mj-cs"/>
              </a:rPr>
            </a:br>
            <a:r>
              <a:rPr lang="en-US" sz="4800" kern="1200">
                <a:solidFill>
                  <a:schemeClr val="tx2"/>
                </a:solidFill>
                <a:latin typeface="+mj-lt"/>
                <a:ea typeface="+mj-ea"/>
                <a:cs typeface="+mj-cs"/>
              </a:rPr>
              <a:t>in </a:t>
            </a:r>
            <a:br>
              <a:rPr lang="en-US" sz="4800" kern="1200" dirty="0">
                <a:solidFill>
                  <a:schemeClr val="tx2"/>
                </a:solidFill>
                <a:latin typeface="+mj-lt"/>
                <a:ea typeface="+mj-ea"/>
                <a:cs typeface="+mj-cs"/>
              </a:rPr>
            </a:br>
            <a:r>
              <a:rPr lang="en-US" sz="4800" kern="1200" dirty="0">
                <a:solidFill>
                  <a:schemeClr val="tx2"/>
                </a:solidFill>
                <a:latin typeface="+mj-lt"/>
                <a:ea typeface="+mj-ea"/>
                <a:cs typeface="+mj-cs"/>
              </a:rPr>
              <a:t>Entertainment Industry</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Subtitle 2">
            <a:extLst>
              <a:ext uri="{FF2B5EF4-FFF2-40B4-BE49-F238E27FC236}">
                <a16:creationId xmlns:a16="http://schemas.microsoft.com/office/drawing/2014/main" id="{B10197EC-F6A4-8ADD-8624-50B344133D48}"/>
              </a:ext>
            </a:extLst>
          </p:cNvPr>
          <p:cNvSpPr>
            <a:spLocks noGrp="1"/>
          </p:cNvSpPr>
          <p:nvPr>
            <p:ph type="subTitle" idx="1"/>
          </p:nvPr>
        </p:nvSpPr>
        <p:spPr>
          <a:xfrm>
            <a:off x="3072899" y="4009483"/>
            <a:ext cx="5709721" cy="2430864"/>
          </a:xfrm>
        </p:spPr>
        <p:txBody>
          <a:bodyPr vert="horz" lIns="91440" tIns="45720" rIns="91440" bIns="45720" rtlCol="0" anchor="t">
            <a:normAutofit fontScale="92500" lnSpcReduction="20000"/>
          </a:bodyPr>
          <a:lstStyle/>
          <a:p>
            <a:pPr indent="-228600" algn="l">
              <a:buFont typeface="Arial" panose="020B0604020202020204" pitchFamily="34" charset="0"/>
              <a:buChar char="•"/>
            </a:pPr>
            <a:endParaRPr lang="en-US" sz="2000" dirty="0">
              <a:solidFill>
                <a:schemeClr val="tx2"/>
              </a:solidFill>
            </a:endParaRPr>
          </a:p>
          <a:p>
            <a:r>
              <a:rPr lang="en-US" sz="2000" dirty="0">
                <a:solidFill>
                  <a:schemeClr val="tx2"/>
                </a:solidFill>
              </a:rPr>
              <a:t>Tanaboon Tongbuasirilai</a:t>
            </a:r>
          </a:p>
          <a:p>
            <a:r>
              <a:rPr lang="en-US" sz="2000" dirty="0">
                <a:solidFill>
                  <a:schemeClr val="tx2"/>
                </a:solidFill>
              </a:rPr>
              <a:t>Dept. Computer Science</a:t>
            </a:r>
          </a:p>
          <a:p>
            <a:r>
              <a:rPr lang="en-US" sz="2000" dirty="0" err="1">
                <a:solidFill>
                  <a:schemeClr val="tx2"/>
                </a:solidFill>
              </a:rPr>
              <a:t>Kasetsart</a:t>
            </a:r>
            <a:r>
              <a:rPr lang="en-US" sz="2000" dirty="0">
                <a:solidFill>
                  <a:schemeClr val="tx2"/>
                </a:solidFill>
              </a:rPr>
              <a:t> University</a:t>
            </a:r>
          </a:p>
          <a:p>
            <a:endParaRPr lang="en-US" sz="2000" dirty="0">
              <a:solidFill>
                <a:schemeClr val="tx2"/>
              </a:solidFill>
            </a:endParaRPr>
          </a:p>
          <a:p>
            <a:r>
              <a:rPr lang="en-US" sz="2000" dirty="0">
                <a:solidFill>
                  <a:schemeClr val="tx2"/>
                </a:solidFill>
              </a:rPr>
              <a:t>Week 13</a:t>
            </a:r>
          </a:p>
          <a:p>
            <a:r>
              <a:rPr lang="en-US" sz="2000" dirty="0">
                <a:solidFill>
                  <a:schemeClr val="tx2"/>
                </a:solidFill>
              </a:rPr>
              <a:t>Reflectance measurement</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42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0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DA9A7-F958-A8B4-8BAF-FD9BCA719ED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A gonio-reflectometer</a:t>
            </a:r>
          </a:p>
        </p:txBody>
      </p:sp>
      <p:pic>
        <p:nvPicPr>
          <p:cNvPr id="1026" name="Picture 2" descr="Overview of the Gonioreflectometer">
            <a:extLst>
              <a:ext uri="{FF2B5EF4-FFF2-40B4-BE49-F238E27FC236}">
                <a16:creationId xmlns:a16="http://schemas.microsoft.com/office/drawing/2014/main" id="{EE93C0D3-563A-80B2-7373-22F916FAD5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864305"/>
            <a:ext cx="7225748" cy="512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417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4137D-EDDE-6D86-707F-FF82F8B10D2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Spectro radiometer spec</a:t>
            </a:r>
          </a:p>
        </p:txBody>
      </p:sp>
      <p:pic>
        <p:nvPicPr>
          <p:cNvPr id="5" name="Picture 4">
            <a:extLst>
              <a:ext uri="{FF2B5EF4-FFF2-40B4-BE49-F238E27FC236}">
                <a16:creationId xmlns:a16="http://schemas.microsoft.com/office/drawing/2014/main" id="{42FE71B7-D486-EF99-88AD-7C3FE8DC306C}"/>
              </a:ext>
            </a:extLst>
          </p:cNvPr>
          <p:cNvPicPr>
            <a:picLocks noChangeAspect="1"/>
          </p:cNvPicPr>
          <p:nvPr/>
        </p:nvPicPr>
        <p:blipFill>
          <a:blip r:embed="rId3"/>
          <a:stretch>
            <a:fillRect/>
          </a:stretch>
        </p:blipFill>
        <p:spPr>
          <a:xfrm>
            <a:off x="460353" y="1966293"/>
            <a:ext cx="11271292" cy="4452160"/>
          </a:xfrm>
          <a:prstGeom prst="rect">
            <a:avLst/>
          </a:prstGeom>
        </p:spPr>
      </p:pic>
      <p:sp>
        <p:nvSpPr>
          <p:cNvPr id="9" name="TextBox 8">
            <a:extLst>
              <a:ext uri="{FF2B5EF4-FFF2-40B4-BE49-F238E27FC236}">
                <a16:creationId xmlns:a16="http://schemas.microsoft.com/office/drawing/2014/main" id="{81554507-5F7E-712B-1A75-3FA45214A57B}"/>
              </a:ext>
            </a:extLst>
          </p:cNvPr>
          <p:cNvSpPr txBox="1"/>
          <p:nvPr/>
        </p:nvSpPr>
        <p:spPr>
          <a:xfrm>
            <a:off x="108285" y="6292515"/>
            <a:ext cx="11983452" cy="646331"/>
          </a:xfrm>
          <a:prstGeom prst="rect">
            <a:avLst/>
          </a:prstGeom>
          <a:noFill/>
        </p:spPr>
        <p:txBody>
          <a:bodyPr wrap="square">
            <a:spAutoFit/>
          </a:bodyPr>
          <a:lstStyle/>
          <a:p>
            <a:r>
              <a:rPr lang="en-US" sz="1200" dirty="0"/>
              <a:t>https://www.malvernpanalytical.com/en/products/product-range/asd-range/fieldspec-range?utm_source=google&amp;utm_medium=cpc&amp;utm_campaign=EN%20-%20ISEAA%20-%20Search&amp;utm_term=field%20spectroradiometer&amp;utm_content=EN%20-%20Product%20Category%20-%20Spectroradiometers&amp;gad_source=1&amp;gclid=CjwKCAiAlcyuBhBnEiwAOGZ2S25v9Z21wpXDTpq5EgroBiqY9F1Ut_eeJZK12Uvf_1VKe8GyqRAH7xoCXc0QAvD_BwE</a:t>
            </a:r>
          </a:p>
        </p:txBody>
      </p:sp>
    </p:spTree>
    <p:extLst>
      <p:ext uri="{BB962C8B-B14F-4D97-AF65-F5344CB8AC3E}">
        <p14:creationId xmlns:p14="http://schemas.microsoft.com/office/powerpoint/2010/main" val="351178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63FAB-01D2-2808-8E62-5459C40A9AA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Specs</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1DA0B0-30D1-F2FA-4B81-C5B411D6C0D6}"/>
              </a:ext>
            </a:extLst>
          </p:cNvPr>
          <p:cNvPicPr>
            <a:picLocks noChangeAspect="1"/>
          </p:cNvPicPr>
          <p:nvPr/>
        </p:nvPicPr>
        <p:blipFill>
          <a:blip r:embed="rId3"/>
          <a:stretch>
            <a:fillRect/>
          </a:stretch>
        </p:blipFill>
        <p:spPr>
          <a:xfrm>
            <a:off x="614507" y="2642616"/>
            <a:ext cx="5025482" cy="3605784"/>
          </a:xfrm>
          <a:prstGeom prst="rect">
            <a:avLst/>
          </a:prstGeom>
        </p:spPr>
      </p:pic>
      <p:pic>
        <p:nvPicPr>
          <p:cNvPr id="7" name="Picture 6">
            <a:extLst>
              <a:ext uri="{FF2B5EF4-FFF2-40B4-BE49-F238E27FC236}">
                <a16:creationId xmlns:a16="http://schemas.microsoft.com/office/drawing/2014/main" id="{D1DCD8C2-F3EB-73E7-6C09-7BB24428125F}"/>
              </a:ext>
            </a:extLst>
          </p:cNvPr>
          <p:cNvPicPr>
            <a:picLocks noChangeAspect="1"/>
          </p:cNvPicPr>
          <p:nvPr/>
        </p:nvPicPr>
        <p:blipFill>
          <a:blip r:embed="rId4"/>
          <a:stretch>
            <a:fillRect/>
          </a:stretch>
        </p:blipFill>
        <p:spPr>
          <a:xfrm>
            <a:off x="6357366" y="2642616"/>
            <a:ext cx="5408676" cy="3605784"/>
          </a:xfrm>
          <a:prstGeom prst="rect">
            <a:avLst/>
          </a:prstGeom>
        </p:spPr>
      </p:pic>
    </p:spTree>
    <p:extLst>
      <p:ext uri="{BB962C8B-B14F-4D97-AF65-F5344CB8AC3E}">
        <p14:creationId xmlns:p14="http://schemas.microsoft.com/office/powerpoint/2010/main" val="355043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12CB3-148C-CE53-6CDE-68C7BE4E452B}"/>
              </a:ext>
            </a:extLst>
          </p:cNvPr>
          <p:cNvSpPr>
            <a:spLocks noGrp="1"/>
          </p:cNvSpPr>
          <p:nvPr>
            <p:ph type="title"/>
          </p:nvPr>
        </p:nvSpPr>
        <p:spPr>
          <a:xfrm>
            <a:off x="8643193" y="489507"/>
            <a:ext cx="3091607" cy="1655483"/>
          </a:xfrm>
        </p:spPr>
        <p:txBody>
          <a:bodyPr anchor="b">
            <a:normAutofit/>
          </a:bodyPr>
          <a:lstStyle/>
          <a:p>
            <a:r>
              <a:rPr lang="en-US" sz="3700"/>
              <a:t>Fraunhofer gonio-reflectometer</a:t>
            </a:r>
          </a:p>
        </p:txBody>
      </p:sp>
      <p:pic>
        <p:nvPicPr>
          <p:cNvPr id="2050" name="Picture 2">
            <a:extLst>
              <a:ext uri="{FF2B5EF4-FFF2-40B4-BE49-F238E27FC236}">
                <a16:creationId xmlns:a16="http://schemas.microsoft.com/office/drawing/2014/main" id="{DCF298E5-1EBC-1FE4-7FD9-E54B3A2711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7" r="17871"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AD5C7B5-9F44-6EFA-17CE-CAADF420AB2D}"/>
              </a:ext>
            </a:extLst>
          </p:cNvPr>
          <p:cNvSpPr>
            <a:spLocks noGrp="1"/>
          </p:cNvSpPr>
          <p:nvPr>
            <p:ph idx="1"/>
          </p:nvPr>
        </p:nvSpPr>
        <p:spPr>
          <a:xfrm>
            <a:off x="8643193" y="2418408"/>
            <a:ext cx="2942813" cy="3540265"/>
          </a:xfrm>
        </p:spPr>
        <p:txBody>
          <a:bodyPr>
            <a:normAutofit/>
          </a:bodyPr>
          <a:lstStyle/>
          <a:p>
            <a:r>
              <a:rPr lang="en-US" sz="2000" dirty="0"/>
              <a:t>https://www.iosb.fraunhofer.de/en/projects-and-products/sig_brdf_measurement/gonioreflektometer-messanlage.html</a:t>
            </a:r>
          </a:p>
        </p:txBody>
      </p:sp>
      <p:sp>
        <p:nvSpPr>
          <p:cNvPr id="2057" name="Rectangle 205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3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93A1BD-AEF5-B1DB-1725-AC3101FEFCEB}"/>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100" kern="1200">
                <a:solidFill>
                  <a:srgbClr val="FFFFFF"/>
                </a:solidFill>
                <a:latin typeface="+mj-lt"/>
                <a:ea typeface="+mj-ea"/>
                <a:cs typeface="+mj-cs"/>
              </a:rPr>
              <a:t>Gonio­Photometer for BSDF reflection &amp; transmission measurements</a:t>
            </a:r>
          </a:p>
        </p:txBody>
      </p:sp>
      <p:pic>
        <p:nvPicPr>
          <p:cNvPr id="5" name="Picture 4" descr="A machine with a laser beam&#10;&#10;Description automatically generated">
            <a:extLst>
              <a:ext uri="{FF2B5EF4-FFF2-40B4-BE49-F238E27FC236}">
                <a16:creationId xmlns:a16="http://schemas.microsoft.com/office/drawing/2014/main" id="{3121A7E9-3131-A086-8B84-D45991DAB64C}"/>
              </a:ext>
            </a:extLst>
          </p:cNvPr>
          <p:cNvPicPr>
            <a:picLocks noChangeAspect="1"/>
          </p:cNvPicPr>
          <p:nvPr/>
        </p:nvPicPr>
        <p:blipFill>
          <a:blip r:embed="rId3"/>
          <a:stretch>
            <a:fillRect/>
          </a:stretch>
        </p:blipFill>
        <p:spPr>
          <a:xfrm>
            <a:off x="4777316" y="749459"/>
            <a:ext cx="6780700" cy="5356753"/>
          </a:xfrm>
          <a:prstGeom prst="rect">
            <a:avLst/>
          </a:prstGeom>
        </p:spPr>
      </p:pic>
      <p:sp>
        <p:nvSpPr>
          <p:cNvPr id="8" name="TextBox 7">
            <a:extLst>
              <a:ext uri="{FF2B5EF4-FFF2-40B4-BE49-F238E27FC236}">
                <a16:creationId xmlns:a16="http://schemas.microsoft.com/office/drawing/2014/main" id="{4E578F19-97AC-62F5-FAAE-1EF7A16A171F}"/>
              </a:ext>
            </a:extLst>
          </p:cNvPr>
          <p:cNvSpPr txBox="1"/>
          <p:nvPr/>
        </p:nvSpPr>
        <p:spPr>
          <a:xfrm>
            <a:off x="8508952" y="6400800"/>
            <a:ext cx="3330122" cy="276999"/>
          </a:xfrm>
          <a:prstGeom prst="rect">
            <a:avLst/>
          </a:prstGeom>
          <a:noFill/>
        </p:spPr>
        <p:txBody>
          <a:bodyPr wrap="square">
            <a:spAutoFit/>
          </a:bodyPr>
          <a:lstStyle/>
          <a:p>
            <a:r>
              <a:rPr lang="en-US" sz="1200" dirty="0"/>
              <a:t>http://www.pab.eu/docs/PG2-flyer-en.pdf</a:t>
            </a:r>
          </a:p>
        </p:txBody>
      </p:sp>
    </p:spTree>
    <p:extLst>
      <p:ext uri="{BB962C8B-B14F-4D97-AF65-F5344CB8AC3E}">
        <p14:creationId xmlns:p14="http://schemas.microsoft.com/office/powerpoint/2010/main" val="269065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EA209A1-3621-6655-4559-A3F4AB7679F7}"/>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a:solidFill>
                  <a:schemeClr val="bg1">
                    <a:lumMod val="95000"/>
                    <a:lumOff val="5000"/>
                  </a:schemeClr>
                </a:solidFill>
                <a:latin typeface="+mj-lt"/>
                <a:ea typeface="+mj-ea"/>
                <a:cs typeface="+mj-cs"/>
                <a:hlinkClick r:id="rId2"/>
              </a:rPr>
              <a:t>Gonio-photometer in action</a:t>
            </a:r>
            <a:endParaRPr lang="en-US" sz="5400">
              <a:solidFill>
                <a:schemeClr val="bg1">
                  <a:lumMod val="95000"/>
                  <a:lumOff val="5000"/>
                </a:schemeClr>
              </a:solidFill>
              <a:latin typeface="+mj-lt"/>
              <a:ea typeface="+mj-ea"/>
              <a:cs typeface="+mj-cs"/>
            </a:endParaRPr>
          </a:p>
        </p:txBody>
      </p:sp>
    </p:spTree>
    <p:extLst>
      <p:ext uri="{BB962C8B-B14F-4D97-AF65-F5344CB8AC3E}">
        <p14:creationId xmlns:p14="http://schemas.microsoft.com/office/powerpoint/2010/main" val="28947854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41B49-03B1-72DB-1A79-A132EF43C2BF}"/>
              </a:ext>
            </a:extLst>
          </p:cNvPr>
          <p:cNvSpPr>
            <a:spLocks noGrp="1"/>
          </p:cNvSpPr>
          <p:nvPr>
            <p:ph type="title"/>
          </p:nvPr>
        </p:nvSpPr>
        <p:spPr>
          <a:xfrm>
            <a:off x="5868557" y="1138036"/>
            <a:ext cx="5444382" cy="1402470"/>
          </a:xfrm>
        </p:spPr>
        <p:txBody>
          <a:bodyPr anchor="t">
            <a:normAutofit/>
          </a:bodyPr>
          <a:lstStyle/>
          <a:p>
            <a:r>
              <a:rPr lang="en-US" sz="3200"/>
              <a:t>Keys of gonio-reflectometer setup</a:t>
            </a:r>
          </a:p>
        </p:txBody>
      </p:sp>
      <p:pic>
        <p:nvPicPr>
          <p:cNvPr id="5" name="Picture 4" descr="Close-up of a projector&#10;&#10;Description automatically generated">
            <a:extLst>
              <a:ext uri="{FF2B5EF4-FFF2-40B4-BE49-F238E27FC236}">
                <a16:creationId xmlns:a16="http://schemas.microsoft.com/office/drawing/2014/main" id="{202676E7-FCDF-D5B0-FA9D-FF61FC495D27}"/>
              </a:ext>
            </a:extLst>
          </p:cNvPr>
          <p:cNvPicPr>
            <a:picLocks noChangeAspect="1"/>
          </p:cNvPicPr>
          <p:nvPr/>
        </p:nvPicPr>
        <p:blipFill rotWithShape="1">
          <a:blip r:embed="rId2"/>
          <a:srcRect l="497" r="5725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AF551C-C803-67DC-B9B6-A0E9622FD9D0}"/>
              </a:ext>
            </a:extLst>
          </p:cNvPr>
          <p:cNvSpPr>
            <a:spLocks noGrp="1"/>
          </p:cNvSpPr>
          <p:nvPr>
            <p:ph idx="1"/>
          </p:nvPr>
        </p:nvSpPr>
        <p:spPr>
          <a:xfrm>
            <a:off x="5868557" y="2551176"/>
            <a:ext cx="5444382" cy="3591207"/>
          </a:xfrm>
        </p:spPr>
        <p:txBody>
          <a:bodyPr>
            <a:normAutofit/>
          </a:bodyPr>
          <a:lstStyle/>
          <a:p>
            <a:r>
              <a:rPr lang="en-US" sz="1900" dirty="0"/>
              <a:t>Equipment</a:t>
            </a:r>
          </a:p>
          <a:p>
            <a:pPr lvl="1"/>
            <a:r>
              <a:rPr lang="en-US" sz="1900" dirty="0"/>
              <a:t>Sensor</a:t>
            </a:r>
          </a:p>
          <a:p>
            <a:pPr lvl="1"/>
            <a:r>
              <a:rPr lang="en-US" sz="1900" dirty="0"/>
              <a:t>Light source</a:t>
            </a:r>
          </a:p>
          <a:p>
            <a:pPr lvl="1"/>
            <a:r>
              <a:rPr lang="en-US" sz="1900" dirty="0"/>
              <a:t>Mechanical arms</a:t>
            </a:r>
          </a:p>
          <a:p>
            <a:pPr lvl="1"/>
            <a:r>
              <a:rPr lang="en-US" sz="1900" dirty="0"/>
              <a:t>Sample holder</a:t>
            </a:r>
          </a:p>
          <a:p>
            <a:pPr lvl="1"/>
            <a:endParaRPr lang="en-US" sz="1900" dirty="0"/>
          </a:p>
          <a:p>
            <a:r>
              <a:rPr lang="en-US" sz="1900" dirty="0"/>
              <a:t>Configurations</a:t>
            </a:r>
          </a:p>
          <a:p>
            <a:pPr lvl="1"/>
            <a:r>
              <a:rPr lang="en-US" sz="1900" dirty="0"/>
              <a:t>Move light source and sensor but fix sample.</a:t>
            </a:r>
          </a:p>
          <a:p>
            <a:pPr lvl="1"/>
            <a:r>
              <a:rPr lang="en-US" sz="1900" dirty="0"/>
              <a:t>Move light source and sample but fix sensor.</a:t>
            </a:r>
          </a:p>
          <a:p>
            <a:pPr lvl="1"/>
            <a:r>
              <a:rPr lang="en-US" sz="1900" dirty="0"/>
              <a:t>Move everything !</a:t>
            </a:r>
          </a:p>
        </p:txBody>
      </p:sp>
    </p:spTree>
    <p:extLst>
      <p:ext uri="{BB962C8B-B14F-4D97-AF65-F5344CB8AC3E}">
        <p14:creationId xmlns:p14="http://schemas.microsoft.com/office/powerpoint/2010/main" val="1740662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E595-16F9-E4EA-BB6C-80D94B52DF47}"/>
              </a:ext>
            </a:extLst>
          </p:cNvPr>
          <p:cNvSpPr>
            <a:spLocks noGrp="1"/>
          </p:cNvSpPr>
          <p:nvPr>
            <p:ph type="title"/>
          </p:nvPr>
        </p:nvSpPr>
        <p:spPr/>
        <p:txBody>
          <a:bodyPr/>
          <a:lstStyle/>
          <a:p>
            <a:r>
              <a:rPr lang="en-US" dirty="0"/>
              <a:t>Image-based measurement</a:t>
            </a:r>
          </a:p>
        </p:txBody>
      </p:sp>
      <p:graphicFrame>
        <p:nvGraphicFramePr>
          <p:cNvPr id="9" name="Content Placeholder 2">
            <a:extLst>
              <a:ext uri="{FF2B5EF4-FFF2-40B4-BE49-F238E27FC236}">
                <a16:creationId xmlns:a16="http://schemas.microsoft.com/office/drawing/2014/main" id="{A42F0358-46E9-1F6F-84F0-B997782D1F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4307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E2C14-76F2-8716-2B0E-F91B4A831BCF}"/>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Image-based configuration</a:t>
            </a:r>
          </a:p>
        </p:txBody>
      </p:sp>
      <p:pic>
        <p:nvPicPr>
          <p:cNvPr id="5" name="Picture 4" descr="A diagram of a detector&#10;&#10;Description automatically generated">
            <a:extLst>
              <a:ext uri="{FF2B5EF4-FFF2-40B4-BE49-F238E27FC236}">
                <a16:creationId xmlns:a16="http://schemas.microsoft.com/office/drawing/2014/main" id="{7DB0D3EF-8C17-0E67-558D-57E492A2AB98}"/>
              </a:ext>
            </a:extLst>
          </p:cNvPr>
          <p:cNvPicPr>
            <a:picLocks noChangeAspect="1"/>
          </p:cNvPicPr>
          <p:nvPr/>
        </p:nvPicPr>
        <p:blipFill>
          <a:blip r:embed="rId2"/>
          <a:stretch>
            <a:fillRect/>
          </a:stretch>
        </p:blipFill>
        <p:spPr>
          <a:xfrm>
            <a:off x="267485" y="597271"/>
            <a:ext cx="11657020" cy="4106236"/>
          </a:xfrm>
          <a:prstGeom prst="rect">
            <a:avLst/>
          </a:prstGeom>
        </p:spPr>
      </p:pic>
      <p:sp>
        <p:nvSpPr>
          <p:cNvPr id="3" name="Arrow: Striped Right 2">
            <a:extLst>
              <a:ext uri="{FF2B5EF4-FFF2-40B4-BE49-F238E27FC236}">
                <a16:creationId xmlns:a16="http://schemas.microsoft.com/office/drawing/2014/main" id="{B0D979BE-4A42-8036-C41A-64C67B937301}"/>
              </a:ext>
            </a:extLst>
          </p:cNvPr>
          <p:cNvSpPr/>
          <p:nvPr/>
        </p:nvSpPr>
        <p:spPr>
          <a:xfrm>
            <a:off x="5554134" y="2204478"/>
            <a:ext cx="1467555" cy="688622"/>
          </a:xfrm>
          <a:prstGeom prst="stripedRightArrow">
            <a:avLst>
              <a:gd name="adj1" fmla="val 30328"/>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59184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0D592F-AF9B-F8A2-D363-5C8A953E6BD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Marchner et al. proposed</a:t>
            </a:r>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test sample&#10;&#10;Description automatically generated">
            <a:extLst>
              <a:ext uri="{FF2B5EF4-FFF2-40B4-BE49-F238E27FC236}">
                <a16:creationId xmlns:a16="http://schemas.microsoft.com/office/drawing/2014/main" id="{1394A009-0D3E-7233-627A-564418FF9BCA}"/>
              </a:ext>
            </a:extLst>
          </p:cNvPr>
          <p:cNvPicPr>
            <a:picLocks noChangeAspect="1"/>
          </p:cNvPicPr>
          <p:nvPr/>
        </p:nvPicPr>
        <p:blipFill rotWithShape="1">
          <a:blip r:embed="rId2"/>
          <a:srcRect l="2292" r="2" b="2"/>
          <a:stretch/>
        </p:blipFill>
        <p:spPr>
          <a:xfrm>
            <a:off x="437830" y="2642616"/>
            <a:ext cx="5378836" cy="3605784"/>
          </a:xfrm>
          <a:prstGeom prst="rect">
            <a:avLst/>
          </a:prstGeom>
        </p:spPr>
      </p:pic>
      <p:pic>
        <p:nvPicPr>
          <p:cNvPr id="5" name="Picture 4" descr="A young child wearing a red tank top and black and white hat&#10;&#10;Description automatically generated">
            <a:extLst>
              <a:ext uri="{FF2B5EF4-FFF2-40B4-BE49-F238E27FC236}">
                <a16:creationId xmlns:a16="http://schemas.microsoft.com/office/drawing/2014/main" id="{EAE354F5-39F0-0E60-9AC3-325D103A58EA}"/>
              </a:ext>
            </a:extLst>
          </p:cNvPr>
          <p:cNvPicPr>
            <a:picLocks noChangeAspect="1"/>
          </p:cNvPicPr>
          <p:nvPr/>
        </p:nvPicPr>
        <p:blipFill rotWithShape="1">
          <a:blip r:embed="rId3"/>
          <a:srcRect l="10959" r="11473" b="2"/>
          <a:stretch/>
        </p:blipFill>
        <p:spPr>
          <a:xfrm>
            <a:off x="6372289" y="2642616"/>
            <a:ext cx="5378829" cy="3605784"/>
          </a:xfrm>
          <a:prstGeom prst="rect">
            <a:avLst/>
          </a:prstGeom>
        </p:spPr>
      </p:pic>
      <p:sp>
        <p:nvSpPr>
          <p:cNvPr id="9" name="TextBox 8">
            <a:extLst>
              <a:ext uri="{FF2B5EF4-FFF2-40B4-BE49-F238E27FC236}">
                <a16:creationId xmlns:a16="http://schemas.microsoft.com/office/drawing/2014/main" id="{1F527AF9-B501-9BB0-37DE-EB55C0716D98}"/>
              </a:ext>
            </a:extLst>
          </p:cNvPr>
          <p:cNvSpPr txBox="1"/>
          <p:nvPr/>
        </p:nvSpPr>
        <p:spPr>
          <a:xfrm>
            <a:off x="7179367" y="6400800"/>
            <a:ext cx="5009585" cy="276999"/>
          </a:xfrm>
          <a:prstGeom prst="rect">
            <a:avLst/>
          </a:prstGeom>
          <a:noFill/>
        </p:spPr>
        <p:txBody>
          <a:bodyPr wrap="square">
            <a:spAutoFit/>
          </a:bodyPr>
          <a:lstStyle/>
          <a:p>
            <a:r>
              <a:rPr lang="en-US" sz="1200" dirty="0"/>
              <a:t>https://www.cs.cornell.edu/~srm/publications/EGRW99-brdf.pdf</a:t>
            </a:r>
          </a:p>
        </p:txBody>
      </p:sp>
    </p:spTree>
    <p:extLst>
      <p:ext uri="{BB962C8B-B14F-4D97-AF65-F5344CB8AC3E}">
        <p14:creationId xmlns:p14="http://schemas.microsoft.com/office/powerpoint/2010/main" val="120967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FC720-31FA-2DEF-5CD6-6B23FAFA145B}"/>
              </a:ext>
            </a:extLst>
          </p:cNvPr>
          <p:cNvSpPr>
            <a:spLocks noGrp="1"/>
          </p:cNvSpPr>
          <p:nvPr>
            <p:ph type="title"/>
          </p:nvPr>
        </p:nvSpPr>
        <p:spPr>
          <a:xfrm>
            <a:off x="5297762" y="329184"/>
            <a:ext cx="6251110" cy="1783080"/>
          </a:xfrm>
        </p:spPr>
        <p:txBody>
          <a:bodyPr anchor="b">
            <a:normAutofit/>
          </a:bodyPr>
          <a:lstStyle/>
          <a:p>
            <a:r>
              <a:rPr lang="en-US" sz="5400"/>
              <a:t>How to digitize real-world materials ?</a:t>
            </a:r>
          </a:p>
        </p:txBody>
      </p:sp>
      <p:pic>
        <p:nvPicPr>
          <p:cNvPr id="21" name="Picture 20" descr="Sphere of mesh and nodes">
            <a:extLst>
              <a:ext uri="{FF2B5EF4-FFF2-40B4-BE49-F238E27FC236}">
                <a16:creationId xmlns:a16="http://schemas.microsoft.com/office/drawing/2014/main" id="{AD8E5618-28D9-C428-0656-CACEF4A4BE40}"/>
              </a:ext>
            </a:extLst>
          </p:cNvPr>
          <p:cNvPicPr>
            <a:picLocks noChangeAspect="1"/>
          </p:cNvPicPr>
          <p:nvPr/>
        </p:nvPicPr>
        <p:blipFill rotWithShape="1">
          <a:blip r:embed="rId2"/>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5A2978-2AC4-ED5E-1885-38A0F0C1B3A7}"/>
              </a:ext>
            </a:extLst>
          </p:cNvPr>
          <p:cNvSpPr>
            <a:spLocks noGrp="1"/>
          </p:cNvSpPr>
          <p:nvPr>
            <p:ph idx="1"/>
          </p:nvPr>
        </p:nvSpPr>
        <p:spPr>
          <a:xfrm>
            <a:off x="5297762" y="2706624"/>
            <a:ext cx="6251110" cy="3483864"/>
          </a:xfrm>
        </p:spPr>
        <p:txBody>
          <a:bodyPr>
            <a:normAutofit/>
          </a:bodyPr>
          <a:lstStyle/>
          <a:p>
            <a:r>
              <a:rPr lang="en-US" sz="2200" dirty="0"/>
              <a:t>Terminology</a:t>
            </a:r>
          </a:p>
          <a:p>
            <a:pPr lvl="1"/>
            <a:r>
              <a:rPr lang="en-US" sz="2200" dirty="0"/>
              <a:t>Material, Reflectance acquisition</a:t>
            </a:r>
          </a:p>
          <a:p>
            <a:pPr lvl="1"/>
            <a:r>
              <a:rPr lang="en-US" sz="2200" dirty="0"/>
              <a:t>Material, BRDF, BXDF scanner</a:t>
            </a:r>
          </a:p>
          <a:p>
            <a:pPr lvl="1"/>
            <a:r>
              <a:rPr lang="en-US" sz="2200" dirty="0" err="1"/>
              <a:t>Gonioreflectometer</a:t>
            </a:r>
            <a:endParaRPr lang="en-US" sz="2200" dirty="0"/>
          </a:p>
          <a:p>
            <a:pPr lvl="1"/>
            <a:r>
              <a:rPr lang="en-US" sz="2200" dirty="0"/>
              <a:t>Image-based acquisition system</a:t>
            </a:r>
          </a:p>
          <a:p>
            <a:pPr lvl="1"/>
            <a:r>
              <a:rPr lang="en-US" sz="2200" dirty="0"/>
              <a:t>Catadioptric</a:t>
            </a:r>
          </a:p>
          <a:p>
            <a:pPr lvl="1"/>
            <a:endParaRPr lang="en-US" sz="2200" dirty="0"/>
          </a:p>
          <a:p>
            <a:pPr lvl="1"/>
            <a:endParaRPr lang="en-US" sz="2200" dirty="0"/>
          </a:p>
        </p:txBody>
      </p:sp>
      <p:sp>
        <p:nvSpPr>
          <p:cNvPr id="8" name="TextBox 7">
            <a:extLst>
              <a:ext uri="{FF2B5EF4-FFF2-40B4-BE49-F238E27FC236}">
                <a16:creationId xmlns:a16="http://schemas.microsoft.com/office/drawing/2014/main" id="{AD7FF0F9-EDCE-0E3C-07A5-06773DB134EB}"/>
              </a:ext>
            </a:extLst>
          </p:cNvPr>
          <p:cNvSpPr txBox="1"/>
          <p:nvPr/>
        </p:nvSpPr>
        <p:spPr>
          <a:xfrm>
            <a:off x="6006765" y="6421839"/>
            <a:ext cx="6093994" cy="276999"/>
          </a:xfrm>
          <a:prstGeom prst="rect">
            <a:avLst/>
          </a:prstGeom>
          <a:noFill/>
        </p:spPr>
        <p:txBody>
          <a:bodyPr wrap="square">
            <a:spAutoFit/>
          </a:bodyPr>
          <a:lstStyle/>
          <a:p>
            <a:r>
              <a:rPr lang="en-US" sz="1200" dirty="0"/>
              <a:t>https://eprints.whiterose.ac.uk/161383/1/BRDF_representation_and_acquisition_preprint.pdf</a:t>
            </a:r>
          </a:p>
        </p:txBody>
      </p:sp>
    </p:spTree>
    <p:extLst>
      <p:ext uri="{BB962C8B-B14F-4D97-AF65-F5344CB8AC3E}">
        <p14:creationId xmlns:p14="http://schemas.microsoft.com/office/powerpoint/2010/main" val="6800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F94CD-C098-BE64-6742-8BE31E53334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Results</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313C403-CF25-214F-A9EC-0068284A2EDC}"/>
              </a:ext>
            </a:extLst>
          </p:cNvPr>
          <p:cNvPicPr>
            <a:picLocks noChangeAspect="1"/>
          </p:cNvPicPr>
          <p:nvPr/>
        </p:nvPicPr>
        <p:blipFill>
          <a:blip r:embed="rId2"/>
          <a:stretch>
            <a:fillRect/>
          </a:stretch>
        </p:blipFill>
        <p:spPr>
          <a:xfrm>
            <a:off x="682649" y="2642616"/>
            <a:ext cx="4889198" cy="3605784"/>
          </a:xfrm>
          <a:prstGeom prst="rect">
            <a:avLst/>
          </a:prstGeom>
        </p:spPr>
      </p:pic>
      <p:pic>
        <p:nvPicPr>
          <p:cNvPr id="5" name="Picture 4">
            <a:extLst>
              <a:ext uri="{FF2B5EF4-FFF2-40B4-BE49-F238E27FC236}">
                <a16:creationId xmlns:a16="http://schemas.microsoft.com/office/drawing/2014/main" id="{C1F045DD-2E20-2F55-E434-E69D4C0705CC}"/>
              </a:ext>
            </a:extLst>
          </p:cNvPr>
          <p:cNvPicPr>
            <a:picLocks noChangeAspect="1"/>
          </p:cNvPicPr>
          <p:nvPr/>
        </p:nvPicPr>
        <p:blipFill>
          <a:blip r:embed="rId3"/>
          <a:stretch>
            <a:fillRect/>
          </a:stretch>
        </p:blipFill>
        <p:spPr>
          <a:xfrm>
            <a:off x="6254496" y="3020850"/>
            <a:ext cx="5614416" cy="2849316"/>
          </a:xfrm>
          <a:prstGeom prst="rect">
            <a:avLst/>
          </a:prstGeom>
        </p:spPr>
      </p:pic>
    </p:spTree>
    <p:extLst>
      <p:ext uri="{BB962C8B-B14F-4D97-AF65-F5344CB8AC3E}">
        <p14:creationId xmlns:p14="http://schemas.microsoft.com/office/powerpoint/2010/main" val="485314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C68A1-8686-6154-4E96-728F1DCD190E}"/>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Matusik et al. proposed</a:t>
            </a:r>
          </a:p>
        </p:txBody>
      </p:sp>
      <p:pic>
        <p:nvPicPr>
          <p:cNvPr id="5" name="Picture 4" descr="A close-up of a computer&#10;&#10;Description automatically generated">
            <a:extLst>
              <a:ext uri="{FF2B5EF4-FFF2-40B4-BE49-F238E27FC236}">
                <a16:creationId xmlns:a16="http://schemas.microsoft.com/office/drawing/2014/main" id="{96A5DEBB-10F0-4F4B-4364-58705BAA75D5}"/>
              </a:ext>
            </a:extLst>
          </p:cNvPr>
          <p:cNvPicPr>
            <a:picLocks noChangeAspect="1"/>
          </p:cNvPicPr>
          <p:nvPr/>
        </p:nvPicPr>
        <p:blipFill>
          <a:blip r:embed="rId2"/>
          <a:stretch>
            <a:fillRect/>
          </a:stretch>
        </p:blipFill>
        <p:spPr>
          <a:xfrm>
            <a:off x="2769836" y="390832"/>
            <a:ext cx="6744946" cy="4519114"/>
          </a:xfrm>
          <a:prstGeom prst="rect">
            <a:avLst/>
          </a:prstGeom>
        </p:spPr>
      </p:pic>
      <p:sp>
        <p:nvSpPr>
          <p:cNvPr id="7" name="TextBox 6">
            <a:extLst>
              <a:ext uri="{FF2B5EF4-FFF2-40B4-BE49-F238E27FC236}">
                <a16:creationId xmlns:a16="http://schemas.microsoft.com/office/drawing/2014/main" id="{0B81C99A-6023-B181-B9FD-E8FF07929A16}"/>
              </a:ext>
            </a:extLst>
          </p:cNvPr>
          <p:cNvSpPr txBox="1"/>
          <p:nvPr/>
        </p:nvSpPr>
        <p:spPr>
          <a:xfrm>
            <a:off x="8265245" y="6465131"/>
            <a:ext cx="3955764" cy="276999"/>
          </a:xfrm>
          <a:prstGeom prst="rect">
            <a:avLst/>
          </a:prstGeom>
          <a:noFill/>
        </p:spPr>
        <p:txBody>
          <a:bodyPr wrap="square">
            <a:spAutoFit/>
          </a:bodyPr>
          <a:lstStyle/>
          <a:p>
            <a:r>
              <a:rPr lang="en-US" sz="1200" dirty="0"/>
              <a:t>https://www.merl.com/publications/docs/TR2003-83.pdf</a:t>
            </a:r>
          </a:p>
        </p:txBody>
      </p:sp>
    </p:spTree>
    <p:extLst>
      <p:ext uri="{BB962C8B-B14F-4D97-AF65-F5344CB8AC3E}">
        <p14:creationId xmlns:p14="http://schemas.microsoft.com/office/powerpoint/2010/main" val="3662666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D026B4E-84ED-7722-91D3-0635645C2BE2}"/>
              </a:ext>
            </a:extLst>
          </p:cNvPr>
          <p:cNvPicPr>
            <a:picLocks noChangeAspect="1"/>
          </p:cNvPicPr>
          <p:nvPr/>
        </p:nvPicPr>
        <p:blipFill rotWithShape="1">
          <a:blip r:embed="rId2"/>
          <a:srcRect t="22633" r="1" b="22956"/>
          <a:stretch/>
        </p:blipFill>
        <p:spPr>
          <a:xfrm>
            <a:off x="20" y="1282"/>
            <a:ext cx="12191980" cy="6856718"/>
          </a:xfrm>
          <a:prstGeom prst="rect">
            <a:avLst/>
          </a:prstGeom>
        </p:spPr>
      </p:pic>
    </p:spTree>
    <p:extLst>
      <p:ext uri="{BB962C8B-B14F-4D97-AF65-F5344CB8AC3E}">
        <p14:creationId xmlns:p14="http://schemas.microsoft.com/office/powerpoint/2010/main" val="1820031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AE55E-5089-484D-E526-37CCEA37431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An image-based anisotropic BRDF acquisition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of a diagram of a cylinder&#10;&#10;Description automatically generated">
            <a:extLst>
              <a:ext uri="{FF2B5EF4-FFF2-40B4-BE49-F238E27FC236}">
                <a16:creationId xmlns:a16="http://schemas.microsoft.com/office/drawing/2014/main" id="{8C5DCD90-8DAE-716F-587D-A0D366C85745}"/>
              </a:ext>
            </a:extLst>
          </p:cNvPr>
          <p:cNvPicPr>
            <a:picLocks noChangeAspect="1"/>
          </p:cNvPicPr>
          <p:nvPr/>
        </p:nvPicPr>
        <p:blipFill>
          <a:blip r:embed="rId2"/>
          <a:stretch>
            <a:fillRect/>
          </a:stretch>
        </p:blipFill>
        <p:spPr>
          <a:xfrm>
            <a:off x="4654296" y="691767"/>
            <a:ext cx="7214616" cy="5447033"/>
          </a:xfrm>
          <a:prstGeom prst="rect">
            <a:avLst/>
          </a:prstGeom>
        </p:spPr>
      </p:pic>
      <p:sp>
        <p:nvSpPr>
          <p:cNvPr id="7" name="TextBox 6">
            <a:extLst>
              <a:ext uri="{FF2B5EF4-FFF2-40B4-BE49-F238E27FC236}">
                <a16:creationId xmlns:a16="http://schemas.microsoft.com/office/drawing/2014/main" id="{D3EB19D3-DA21-1208-76B5-E3D86998849A}"/>
              </a:ext>
            </a:extLst>
          </p:cNvPr>
          <p:cNvSpPr txBox="1"/>
          <p:nvPr/>
        </p:nvSpPr>
        <p:spPr>
          <a:xfrm>
            <a:off x="7639692" y="6467024"/>
            <a:ext cx="4403919" cy="276999"/>
          </a:xfrm>
          <a:prstGeom prst="rect">
            <a:avLst/>
          </a:prstGeom>
          <a:noFill/>
        </p:spPr>
        <p:txBody>
          <a:bodyPr wrap="square">
            <a:spAutoFit/>
          </a:bodyPr>
          <a:lstStyle/>
          <a:p>
            <a:r>
              <a:rPr lang="en-US" sz="1200" dirty="0"/>
              <a:t>https://people.csail.mit.edu/addy/research/ngan05_brdf_eval.pdf</a:t>
            </a:r>
          </a:p>
        </p:txBody>
      </p:sp>
    </p:spTree>
    <p:extLst>
      <p:ext uri="{BB962C8B-B14F-4D97-AF65-F5344CB8AC3E}">
        <p14:creationId xmlns:p14="http://schemas.microsoft.com/office/powerpoint/2010/main" val="428406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83C1F-1061-E472-012B-3FDE3D371A3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BRDF Fitting</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graph&#10;&#10;Description automatically generated">
            <a:extLst>
              <a:ext uri="{FF2B5EF4-FFF2-40B4-BE49-F238E27FC236}">
                <a16:creationId xmlns:a16="http://schemas.microsoft.com/office/drawing/2014/main" id="{0C1B8709-2728-BD23-252C-0F0AE9EBE8D4}"/>
              </a:ext>
            </a:extLst>
          </p:cNvPr>
          <p:cNvPicPr>
            <a:picLocks noChangeAspect="1"/>
          </p:cNvPicPr>
          <p:nvPr/>
        </p:nvPicPr>
        <p:blipFill>
          <a:blip r:embed="rId2"/>
          <a:stretch>
            <a:fillRect/>
          </a:stretch>
        </p:blipFill>
        <p:spPr>
          <a:xfrm>
            <a:off x="320040" y="2775219"/>
            <a:ext cx="5614416" cy="3340577"/>
          </a:xfrm>
          <a:prstGeom prst="rect">
            <a:avLst/>
          </a:prstGeom>
        </p:spPr>
      </p:pic>
      <p:pic>
        <p:nvPicPr>
          <p:cNvPr id="7" name="Picture 6" descr="A diagram of a color scheme&#10;&#10;Description automatically generated with medium confidence">
            <a:extLst>
              <a:ext uri="{FF2B5EF4-FFF2-40B4-BE49-F238E27FC236}">
                <a16:creationId xmlns:a16="http://schemas.microsoft.com/office/drawing/2014/main" id="{8E4D9311-29A1-3C8F-19B6-18ECDC8C673D}"/>
              </a:ext>
            </a:extLst>
          </p:cNvPr>
          <p:cNvPicPr>
            <a:picLocks noChangeAspect="1"/>
          </p:cNvPicPr>
          <p:nvPr/>
        </p:nvPicPr>
        <p:blipFill>
          <a:blip r:embed="rId3"/>
          <a:stretch>
            <a:fillRect/>
          </a:stretch>
        </p:blipFill>
        <p:spPr>
          <a:xfrm>
            <a:off x="6254496" y="2887508"/>
            <a:ext cx="5614416" cy="3116000"/>
          </a:xfrm>
          <a:prstGeom prst="rect">
            <a:avLst/>
          </a:prstGeom>
        </p:spPr>
      </p:pic>
    </p:spTree>
    <p:extLst>
      <p:ext uri="{BB962C8B-B14F-4D97-AF65-F5344CB8AC3E}">
        <p14:creationId xmlns:p14="http://schemas.microsoft.com/office/powerpoint/2010/main" val="3778313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336B1-9065-C92F-1043-38283D5A236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600" kern="1200">
                <a:solidFill>
                  <a:schemeClr val="tx1"/>
                </a:solidFill>
                <a:latin typeface="+mj-lt"/>
                <a:ea typeface="+mj-ea"/>
                <a:cs typeface="+mj-cs"/>
              </a:rPr>
              <a:t>Microfacet BRDF fitting on measured samples</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a purple satin&#10;&#10;Description automatically generated with medium confidence">
            <a:extLst>
              <a:ext uri="{FF2B5EF4-FFF2-40B4-BE49-F238E27FC236}">
                <a16:creationId xmlns:a16="http://schemas.microsoft.com/office/drawing/2014/main" id="{8531F178-88D3-31B0-BBE8-D18654D9EDA6}"/>
              </a:ext>
            </a:extLst>
          </p:cNvPr>
          <p:cNvPicPr>
            <a:picLocks noChangeAspect="1"/>
          </p:cNvPicPr>
          <p:nvPr/>
        </p:nvPicPr>
        <p:blipFill>
          <a:blip r:embed="rId2"/>
          <a:stretch>
            <a:fillRect/>
          </a:stretch>
        </p:blipFill>
        <p:spPr>
          <a:xfrm>
            <a:off x="3118249" y="2633472"/>
            <a:ext cx="5952454" cy="3586353"/>
          </a:xfrm>
          <a:prstGeom prst="rect">
            <a:avLst/>
          </a:prstGeom>
        </p:spPr>
      </p:pic>
    </p:spTree>
    <p:extLst>
      <p:ext uri="{BB962C8B-B14F-4D97-AF65-F5344CB8AC3E}">
        <p14:creationId xmlns:p14="http://schemas.microsoft.com/office/powerpoint/2010/main" val="246765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ollage of a scientific experiment&#10;&#10;Description automatically generated">
            <a:extLst>
              <a:ext uri="{FF2B5EF4-FFF2-40B4-BE49-F238E27FC236}">
                <a16:creationId xmlns:a16="http://schemas.microsoft.com/office/drawing/2014/main" id="{F3A09DA7-C1EA-D7F5-EE35-F98428191E60}"/>
              </a:ext>
            </a:extLst>
          </p:cNvPr>
          <p:cNvPicPr>
            <a:picLocks noChangeAspect="1"/>
          </p:cNvPicPr>
          <p:nvPr/>
        </p:nvPicPr>
        <p:blipFill>
          <a:blip r:embed="rId2"/>
          <a:stretch>
            <a:fillRect/>
          </a:stretch>
        </p:blipFill>
        <p:spPr>
          <a:xfrm>
            <a:off x="4038600" y="979488"/>
            <a:ext cx="3455988" cy="4891088"/>
          </a:xfrm>
          <a:prstGeom prst="rect">
            <a:avLst/>
          </a:prstGeom>
        </p:spPr>
      </p:pic>
      <p:sp>
        <p:nvSpPr>
          <p:cNvPr id="7" name="TextBox 6">
            <a:extLst>
              <a:ext uri="{FF2B5EF4-FFF2-40B4-BE49-F238E27FC236}">
                <a16:creationId xmlns:a16="http://schemas.microsoft.com/office/drawing/2014/main" id="{6D889651-F760-D7C6-BCF9-5E0A967CF61D}"/>
              </a:ext>
            </a:extLst>
          </p:cNvPr>
          <p:cNvSpPr txBox="1"/>
          <p:nvPr/>
        </p:nvSpPr>
        <p:spPr>
          <a:xfrm>
            <a:off x="4038600" y="4891088"/>
            <a:ext cx="3455988" cy="977900"/>
          </a:xfrm>
          <a:prstGeom prst="rect">
            <a:avLst/>
          </a:prstGeom>
          <a:solidFill>
            <a:srgbClr val="000000">
              <a:alpha val="50000"/>
            </a:srgbClr>
          </a:solidFill>
          <a:ln>
            <a:noFill/>
          </a:ln>
        </p:spPr>
        <p:txBody>
          <a:bodyPr wrap="square" anchor="ctr">
            <a:noAutofit/>
          </a:bodyPr>
          <a:lstStyle/>
          <a:p>
            <a:pPr algn="ctr">
              <a:spcAft>
                <a:spcPts val="600"/>
              </a:spcAft>
            </a:pPr>
            <a:r>
              <a:rPr lang="en-US" sz="1300">
                <a:solidFill>
                  <a:srgbClr val="FFFFFF"/>
                </a:solidFill>
                <a:hlinkClick r:id="rId3">
                  <a:extLst>
                    <a:ext uri="{A12FA001-AC4F-418D-AE19-62706E023703}">
                      <ahyp:hlinkClr xmlns:ahyp="http://schemas.microsoft.com/office/drawing/2018/hyperlinkcolor" val="tx"/>
                    </a:ext>
                  </a:extLst>
                </a:hlinkClick>
              </a:rPr>
              <a:t>Poster</a:t>
            </a:r>
            <a:endParaRPr lang="en-US" sz="1300">
              <a:solidFill>
                <a:srgbClr val="FFFFFF"/>
              </a:solidFill>
            </a:endParaRPr>
          </a:p>
        </p:txBody>
      </p:sp>
      <p:pic>
        <p:nvPicPr>
          <p:cNvPr id="11" name="Picture 10" descr="A collage of different types of clothing&#10;&#10;Description automatically generated">
            <a:extLst>
              <a:ext uri="{FF2B5EF4-FFF2-40B4-BE49-F238E27FC236}">
                <a16:creationId xmlns:a16="http://schemas.microsoft.com/office/drawing/2014/main" id="{7F6E37AF-4EFE-B05B-C0DE-C02EFE6F37F5}"/>
              </a:ext>
            </a:extLst>
          </p:cNvPr>
          <p:cNvPicPr>
            <a:picLocks noChangeAspect="1"/>
          </p:cNvPicPr>
          <p:nvPr/>
        </p:nvPicPr>
        <p:blipFill>
          <a:blip r:embed="rId4"/>
          <a:stretch>
            <a:fillRect/>
          </a:stretch>
        </p:blipFill>
        <p:spPr>
          <a:xfrm>
            <a:off x="7553325" y="979488"/>
            <a:ext cx="3671888" cy="4891088"/>
          </a:xfrm>
          <a:prstGeom prst="rect">
            <a:avLst/>
          </a:prstGeom>
        </p:spPr>
      </p:pic>
      <p:sp>
        <p:nvSpPr>
          <p:cNvPr id="5" name="TextBox 4">
            <a:extLst>
              <a:ext uri="{FF2B5EF4-FFF2-40B4-BE49-F238E27FC236}">
                <a16:creationId xmlns:a16="http://schemas.microsoft.com/office/drawing/2014/main" id="{364B3509-AD99-BFC7-0F8B-D0A4EABFA4FB}"/>
              </a:ext>
            </a:extLst>
          </p:cNvPr>
          <p:cNvSpPr txBox="1"/>
          <p:nvPr/>
        </p:nvSpPr>
        <p:spPr>
          <a:xfrm>
            <a:off x="7553325" y="4891088"/>
            <a:ext cx="3671888" cy="977900"/>
          </a:xfrm>
          <a:prstGeom prst="rect">
            <a:avLst/>
          </a:prstGeom>
          <a:solidFill>
            <a:srgbClr val="000000">
              <a:alpha val="50000"/>
            </a:srgbClr>
          </a:solidFill>
          <a:ln>
            <a:noFill/>
          </a:ln>
        </p:spPr>
        <p:txBody>
          <a:bodyPr wrap="square" anchor="ctr">
            <a:noAutofit/>
          </a:bodyPr>
          <a:lstStyle/>
          <a:p>
            <a:pPr algn="ctr">
              <a:spcAft>
                <a:spcPts val="600"/>
              </a:spcAft>
            </a:pPr>
            <a:r>
              <a:rPr lang="en-US" sz="1300">
                <a:solidFill>
                  <a:srgbClr val="FFFFFF"/>
                </a:solidFill>
                <a:hlinkClick r:id="rId5">
                  <a:extLst>
                    <a:ext uri="{A12FA001-AC4F-418D-AE19-62706E023703}">
                      <ahyp:hlinkClr xmlns:ahyp="http://schemas.microsoft.com/office/drawing/2018/hyperlinkcolor" val="tx"/>
                    </a:ext>
                  </a:extLst>
                </a:hlinkClick>
              </a:rPr>
              <a:t>UTIA</a:t>
            </a:r>
            <a:endParaRPr lang="en-US" sz="1300">
              <a:solidFill>
                <a:srgbClr val="FFFFFF"/>
              </a:solidFill>
            </a:endParaRPr>
          </a:p>
        </p:txBody>
      </p:sp>
      <p:sp>
        <p:nvSpPr>
          <p:cNvPr id="2" name="Title 1">
            <a:extLst>
              <a:ext uri="{FF2B5EF4-FFF2-40B4-BE49-F238E27FC236}">
                <a16:creationId xmlns:a16="http://schemas.microsoft.com/office/drawing/2014/main" id="{C7011E71-81EE-8655-47ED-AC36AB6C5A5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Anisotropic BRDF acquisition - UTIA</a:t>
            </a:r>
          </a:p>
        </p:txBody>
      </p:sp>
    </p:spTree>
    <p:extLst>
      <p:ext uri="{BB962C8B-B14F-4D97-AF65-F5344CB8AC3E}">
        <p14:creationId xmlns:p14="http://schemas.microsoft.com/office/powerpoint/2010/main" val="2408895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CE090-6CDC-D570-8EA6-1552F71C20B2}"/>
              </a:ext>
            </a:extLst>
          </p:cNvPr>
          <p:cNvSpPr>
            <a:spLocks noGrp="1"/>
          </p:cNvSpPr>
          <p:nvPr>
            <p:ph type="title"/>
          </p:nvPr>
        </p:nvSpPr>
        <p:spPr>
          <a:xfrm>
            <a:off x="4553733" y="548464"/>
            <a:ext cx="6798541" cy="1675623"/>
          </a:xfrm>
        </p:spPr>
        <p:txBody>
          <a:bodyPr anchor="b">
            <a:normAutofit/>
          </a:bodyPr>
          <a:lstStyle/>
          <a:p>
            <a:r>
              <a:rPr lang="en-US" sz="4000"/>
              <a:t>Catadioptric measurement setup</a:t>
            </a:r>
          </a:p>
        </p:txBody>
      </p:sp>
      <p:pic>
        <p:nvPicPr>
          <p:cNvPr id="5" name="Picture 4" descr="Phoroptor">
            <a:extLst>
              <a:ext uri="{FF2B5EF4-FFF2-40B4-BE49-F238E27FC236}">
                <a16:creationId xmlns:a16="http://schemas.microsoft.com/office/drawing/2014/main" id="{8597727F-4322-E8E9-AE8D-FB76A0B32DDE}"/>
              </a:ext>
            </a:extLst>
          </p:cNvPr>
          <p:cNvPicPr>
            <a:picLocks noChangeAspect="1"/>
          </p:cNvPicPr>
          <p:nvPr/>
        </p:nvPicPr>
        <p:blipFill rotWithShape="1">
          <a:blip r:embed="rId3"/>
          <a:srcRect l="42590" r="1656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6531830-FC42-DD5C-7A2C-6D46BFD1EEB7}"/>
              </a:ext>
            </a:extLst>
          </p:cNvPr>
          <p:cNvSpPr>
            <a:spLocks noGrp="1"/>
          </p:cNvSpPr>
          <p:nvPr>
            <p:ph idx="1"/>
          </p:nvPr>
        </p:nvSpPr>
        <p:spPr>
          <a:xfrm>
            <a:off x="4553734" y="2409830"/>
            <a:ext cx="6798539" cy="3705217"/>
          </a:xfrm>
        </p:spPr>
        <p:txBody>
          <a:bodyPr>
            <a:normAutofit/>
          </a:bodyPr>
          <a:lstStyle/>
          <a:p>
            <a:r>
              <a:rPr lang="en-US" sz="2000"/>
              <a:t>Keys to setup</a:t>
            </a:r>
          </a:p>
          <a:p>
            <a:pPr lvl="1"/>
            <a:r>
              <a:rPr lang="en-US" sz="2000"/>
              <a:t>Catadioptric optical systems makes use of both reflected and refracted light, in order to reduce aberrations. </a:t>
            </a:r>
          </a:p>
          <a:p>
            <a:pPr lvl="1"/>
            <a:r>
              <a:rPr lang="en-US" sz="2000"/>
              <a:t>The resulting imaging setups are generally efficient image based BRDF acquisition devices, usually without any moving parts.</a:t>
            </a:r>
          </a:p>
          <a:p>
            <a:pPr lvl="1"/>
            <a:r>
              <a:rPr lang="en-US" sz="2000"/>
              <a:t>Invented reflection objects to handle various scattering situations.</a:t>
            </a:r>
          </a:p>
        </p:txBody>
      </p:sp>
    </p:spTree>
    <p:extLst>
      <p:ext uri="{BB962C8B-B14F-4D97-AF65-F5344CB8AC3E}">
        <p14:creationId xmlns:p14="http://schemas.microsoft.com/office/powerpoint/2010/main" val="161372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83541-DD79-6F72-FA6D-50EC1577599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Parabolic mirrors</a:t>
            </a:r>
          </a:p>
        </p:txBody>
      </p:sp>
      <p:pic>
        <p:nvPicPr>
          <p:cNvPr id="5" name="Picture 4">
            <a:extLst>
              <a:ext uri="{FF2B5EF4-FFF2-40B4-BE49-F238E27FC236}">
                <a16:creationId xmlns:a16="http://schemas.microsoft.com/office/drawing/2014/main" id="{31E359DE-01DC-F336-7DF7-A0F57AA3CD7E}"/>
              </a:ext>
            </a:extLst>
          </p:cNvPr>
          <p:cNvPicPr>
            <a:picLocks noChangeAspect="1"/>
          </p:cNvPicPr>
          <p:nvPr/>
        </p:nvPicPr>
        <p:blipFill>
          <a:blip r:embed="rId2"/>
          <a:stretch>
            <a:fillRect/>
          </a:stretch>
        </p:blipFill>
        <p:spPr>
          <a:xfrm>
            <a:off x="1308731" y="1966293"/>
            <a:ext cx="9574537" cy="4452160"/>
          </a:xfrm>
          <a:prstGeom prst="rect">
            <a:avLst/>
          </a:prstGeom>
        </p:spPr>
      </p:pic>
    </p:spTree>
    <p:extLst>
      <p:ext uri="{BB962C8B-B14F-4D97-AF65-F5344CB8AC3E}">
        <p14:creationId xmlns:p14="http://schemas.microsoft.com/office/powerpoint/2010/main" val="353570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77BA1-C7AA-C38A-E24A-37192ABF3D3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Hemispherical mirror</a:t>
            </a:r>
            <a:endParaRPr lang="en-US" sz="3200" kern="1200" dirty="0">
              <a:solidFill>
                <a:schemeClr val="bg1"/>
              </a:solidFill>
              <a:latin typeface="+mj-lt"/>
              <a:ea typeface="+mj-ea"/>
              <a:cs typeface="+mj-cs"/>
            </a:endParaRPr>
          </a:p>
        </p:txBody>
      </p:sp>
      <p:pic>
        <p:nvPicPr>
          <p:cNvPr id="4098" name="Picture 2">
            <a:extLst>
              <a:ext uri="{FF2B5EF4-FFF2-40B4-BE49-F238E27FC236}">
                <a16:creationId xmlns:a16="http://schemas.microsoft.com/office/drawing/2014/main" id="{12CDE487-16A2-D9BA-2AF5-B00E235742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6260" y="1675227"/>
            <a:ext cx="731948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58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93819-C6DC-71DC-4203-62427788B4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Acquisition setup</a:t>
            </a:r>
          </a:p>
        </p:txBody>
      </p:sp>
      <p:pic>
        <p:nvPicPr>
          <p:cNvPr id="5" name="Picture 4">
            <a:extLst>
              <a:ext uri="{FF2B5EF4-FFF2-40B4-BE49-F238E27FC236}">
                <a16:creationId xmlns:a16="http://schemas.microsoft.com/office/drawing/2014/main" id="{FFE1863F-54A0-A55B-78F1-B9E36C3C489A}"/>
              </a:ext>
            </a:extLst>
          </p:cNvPr>
          <p:cNvPicPr>
            <a:picLocks noChangeAspect="1"/>
          </p:cNvPicPr>
          <p:nvPr/>
        </p:nvPicPr>
        <p:blipFill>
          <a:blip r:embed="rId2"/>
          <a:stretch>
            <a:fillRect/>
          </a:stretch>
        </p:blipFill>
        <p:spPr>
          <a:xfrm>
            <a:off x="643467" y="2386511"/>
            <a:ext cx="10905066" cy="2971630"/>
          </a:xfrm>
          <a:prstGeom prst="rect">
            <a:avLst/>
          </a:prstGeom>
        </p:spPr>
      </p:pic>
    </p:spTree>
    <p:extLst>
      <p:ext uri="{BB962C8B-B14F-4D97-AF65-F5344CB8AC3E}">
        <p14:creationId xmlns:p14="http://schemas.microsoft.com/office/powerpoint/2010/main" val="3762659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D8DE07-8FBA-4767-CC5C-D0C407F08272}"/>
              </a:ext>
            </a:extLst>
          </p:cNvPr>
          <p:cNvSpPr>
            <a:spLocks noGrp="1"/>
          </p:cNvSpPr>
          <p:nvPr>
            <p:ph type="title"/>
          </p:nvPr>
        </p:nvSpPr>
        <p:spPr>
          <a:xfrm>
            <a:off x="4654296" y="329184"/>
            <a:ext cx="6894576" cy="1783080"/>
          </a:xfrm>
        </p:spPr>
        <p:txBody>
          <a:bodyPr anchor="b">
            <a:normAutofit/>
          </a:bodyPr>
          <a:lstStyle/>
          <a:p>
            <a:r>
              <a:rPr lang="en-US" sz="5400" dirty="0"/>
              <a:t>SVBRDF / BTF capturing</a:t>
            </a:r>
          </a:p>
        </p:txBody>
      </p:sp>
      <p:pic>
        <p:nvPicPr>
          <p:cNvPr id="12" name="Picture 11">
            <a:extLst>
              <a:ext uri="{FF2B5EF4-FFF2-40B4-BE49-F238E27FC236}">
                <a16:creationId xmlns:a16="http://schemas.microsoft.com/office/drawing/2014/main" id="{A3B52C35-220C-5E42-DF66-3BE2828A651E}"/>
              </a:ext>
            </a:extLst>
          </p:cNvPr>
          <p:cNvPicPr>
            <a:picLocks noChangeAspect="1"/>
          </p:cNvPicPr>
          <p:nvPr/>
        </p:nvPicPr>
        <p:blipFill rotWithShape="1">
          <a:blip r:embed="rId2"/>
          <a:srcRect l="7801" r="5896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EAA315A-DFFE-15F0-46AE-B09969ACB1DC}"/>
              </a:ext>
            </a:extLst>
          </p:cNvPr>
          <p:cNvSpPr>
            <a:spLocks noGrp="1"/>
          </p:cNvSpPr>
          <p:nvPr>
            <p:ph idx="1"/>
          </p:nvPr>
        </p:nvSpPr>
        <p:spPr>
          <a:xfrm>
            <a:off x="4654296" y="2706624"/>
            <a:ext cx="6894576" cy="3483864"/>
          </a:xfrm>
        </p:spPr>
        <p:txBody>
          <a:bodyPr>
            <a:normAutofit lnSpcReduction="10000"/>
          </a:bodyPr>
          <a:lstStyle/>
          <a:p>
            <a:r>
              <a:rPr lang="en-US" sz="2200" dirty="0"/>
              <a:t>Very challenging as they (SVBRDF, BTF) are high-dimensional data.</a:t>
            </a:r>
          </a:p>
          <a:p>
            <a:r>
              <a:rPr lang="en-US" sz="2200" dirty="0"/>
              <a:t>The combinations for dense sampling are far more than BRDF dense sampling.</a:t>
            </a:r>
          </a:p>
          <a:p>
            <a:r>
              <a:rPr lang="en-US" sz="2200" dirty="0"/>
              <a:t>The storage size is huge.</a:t>
            </a:r>
          </a:p>
          <a:p>
            <a:r>
              <a:rPr lang="en-US" sz="2200" dirty="0"/>
              <a:t>It takes time to capture a material.</a:t>
            </a:r>
          </a:p>
          <a:p>
            <a:r>
              <a:rPr lang="en-US" sz="2200" dirty="0">
                <a:hlinkClick r:id="rId3"/>
              </a:rPr>
              <a:t>Bonn BTF dataset</a:t>
            </a:r>
            <a:r>
              <a:rPr lang="en-US" sz="2200" dirty="0"/>
              <a:t>, </a:t>
            </a:r>
            <a:r>
              <a:rPr lang="en-US" sz="2200" dirty="0">
                <a:hlinkClick r:id="rId4"/>
              </a:rPr>
              <a:t>Bonn SVBRDF dataset</a:t>
            </a:r>
            <a:endParaRPr lang="en-US" sz="2200" dirty="0"/>
          </a:p>
          <a:p>
            <a:r>
              <a:rPr lang="en-US" sz="2200" dirty="0">
                <a:hlinkClick r:id="rId5"/>
              </a:rPr>
              <a:t>SVBRDF dataset</a:t>
            </a:r>
            <a:endParaRPr lang="en-US" sz="2200" dirty="0"/>
          </a:p>
          <a:p>
            <a:r>
              <a:rPr lang="en-US" sz="2200" dirty="0">
                <a:hlinkClick r:id="rId6"/>
              </a:rPr>
              <a:t>UTIA BTF dataset</a:t>
            </a:r>
            <a:endParaRPr lang="en-US" sz="2200" dirty="0"/>
          </a:p>
        </p:txBody>
      </p:sp>
    </p:spTree>
    <p:extLst>
      <p:ext uri="{BB962C8B-B14F-4D97-AF65-F5344CB8AC3E}">
        <p14:creationId xmlns:p14="http://schemas.microsoft.com/office/powerpoint/2010/main" val="2438443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8CD28-D5E8-3B3E-D59B-45EF5B3548D6}"/>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Material estimation</a:t>
            </a:r>
          </a:p>
        </p:txBody>
      </p:sp>
      <p:pic>
        <p:nvPicPr>
          <p:cNvPr id="7" name="Graphic 6" descr="Database">
            <a:extLst>
              <a:ext uri="{FF2B5EF4-FFF2-40B4-BE49-F238E27FC236}">
                <a16:creationId xmlns:a16="http://schemas.microsoft.com/office/drawing/2014/main" id="{1A63D6EF-5820-262E-DA6D-4CC5CB67C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237F9B63-3BD8-9656-690F-151DC26C59FE}"/>
              </a:ext>
            </a:extLst>
          </p:cNvPr>
          <p:cNvSpPr>
            <a:spLocks noGrp="1"/>
          </p:cNvSpPr>
          <p:nvPr>
            <p:ph idx="1"/>
          </p:nvPr>
        </p:nvSpPr>
        <p:spPr>
          <a:xfrm>
            <a:off x="6090574" y="2421682"/>
            <a:ext cx="4977578" cy="3639289"/>
          </a:xfrm>
        </p:spPr>
        <p:txBody>
          <a:bodyPr anchor="ctr">
            <a:normAutofit/>
          </a:bodyPr>
          <a:lstStyle/>
          <a:p>
            <a:r>
              <a:rPr lang="en-US" sz="1800" dirty="0" err="1">
                <a:solidFill>
                  <a:schemeClr val="tx2"/>
                </a:solidFill>
                <a:hlinkClick r:id="rId4"/>
              </a:rPr>
              <a:t>ControlMat</a:t>
            </a:r>
            <a:r>
              <a:rPr lang="en-US" sz="1800" dirty="0">
                <a:solidFill>
                  <a:schemeClr val="tx2"/>
                </a:solidFill>
                <a:hlinkClick r:id="rId4"/>
              </a:rPr>
              <a:t>: Controlled Generative Approach to Material Capture</a:t>
            </a:r>
            <a:endParaRPr lang="en-US" sz="1800" dirty="0">
              <a:solidFill>
                <a:schemeClr val="tx2"/>
              </a:solidFill>
            </a:endParaRPr>
          </a:p>
          <a:p>
            <a:r>
              <a:rPr lang="it-IT" sz="1800" dirty="0">
                <a:solidFill>
                  <a:schemeClr val="tx2"/>
                </a:solidFill>
                <a:hlinkClick r:id="rId5"/>
              </a:rPr>
              <a:t>MatFusion: A Generative Diffusion Model for SVBRDF Capture</a:t>
            </a:r>
            <a:endParaRPr lang="it-IT" sz="1800" dirty="0">
              <a:solidFill>
                <a:schemeClr val="tx2"/>
              </a:solidFill>
            </a:endParaRPr>
          </a:p>
          <a:p>
            <a:r>
              <a:rPr lang="en-US" sz="1800" dirty="0">
                <a:solidFill>
                  <a:schemeClr val="tx2"/>
                </a:solidFill>
                <a:hlinkClick r:id="rId6"/>
              </a:rPr>
              <a:t>Single-Image SVBRDF Capture with a Rendering-Aware Deep Network</a:t>
            </a:r>
            <a:endParaRPr lang="en-US" sz="1800" dirty="0">
              <a:solidFill>
                <a:schemeClr val="tx2"/>
              </a:solidFill>
            </a:endParaRPr>
          </a:p>
          <a:p>
            <a:r>
              <a:rPr lang="en-US" sz="1800" dirty="0">
                <a:solidFill>
                  <a:schemeClr val="tx2"/>
                </a:solidFill>
                <a:hlinkClick r:id="rId7"/>
              </a:rPr>
              <a:t>Guided Fine-Tuning for Large-Scale Material Transfer</a:t>
            </a:r>
            <a:endParaRPr lang="en-US" sz="1800" dirty="0">
              <a:solidFill>
                <a:schemeClr val="tx2"/>
              </a:solidFill>
            </a:endParaRPr>
          </a:p>
          <a:p>
            <a:endParaRPr lang="en-US" sz="18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7728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348DB4-A37D-5A94-9261-732B3C22CE4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How to obtain BRDF values from LDR images ?</a:t>
            </a:r>
          </a:p>
        </p:txBody>
      </p:sp>
      <p:sp>
        <p:nvSpPr>
          <p:cNvPr id="3" name="Text Placeholder 2">
            <a:extLst>
              <a:ext uri="{FF2B5EF4-FFF2-40B4-BE49-F238E27FC236}">
                <a16:creationId xmlns:a16="http://schemas.microsoft.com/office/drawing/2014/main" id="{E668A072-2A80-5306-08F0-C0481FF89558}"/>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858501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305AF-571E-E7DC-373B-990B594C857B}"/>
              </a:ext>
            </a:extLst>
          </p:cNvPr>
          <p:cNvSpPr>
            <a:spLocks noGrp="1"/>
          </p:cNvSpPr>
          <p:nvPr>
            <p:ph type="title"/>
          </p:nvPr>
        </p:nvSpPr>
        <p:spPr>
          <a:xfrm>
            <a:off x="4553733" y="548464"/>
            <a:ext cx="6798541" cy="1675623"/>
          </a:xfrm>
        </p:spPr>
        <p:txBody>
          <a:bodyPr anchor="b">
            <a:normAutofit/>
          </a:bodyPr>
          <a:lstStyle/>
          <a:p>
            <a:r>
              <a:rPr lang="en-US" sz="4000" kern="1200" dirty="0">
                <a:latin typeface="+mj-lt"/>
                <a:ea typeface="+mj-ea"/>
                <a:cs typeface="+mj-cs"/>
              </a:rPr>
              <a:t>Computing BRDF values from LDR images</a:t>
            </a:r>
            <a:endParaRPr lang="en-US" sz="4000" dirty="0"/>
          </a:p>
        </p:txBody>
      </p:sp>
      <p:pic>
        <p:nvPicPr>
          <p:cNvPr id="5" name="Picture 4" descr="Close-up of camera lens">
            <a:extLst>
              <a:ext uri="{FF2B5EF4-FFF2-40B4-BE49-F238E27FC236}">
                <a16:creationId xmlns:a16="http://schemas.microsoft.com/office/drawing/2014/main" id="{FCC61F8C-8481-873C-327B-6BBD3483EAE8}"/>
              </a:ext>
            </a:extLst>
          </p:cNvPr>
          <p:cNvPicPr>
            <a:picLocks noChangeAspect="1"/>
          </p:cNvPicPr>
          <p:nvPr/>
        </p:nvPicPr>
        <p:blipFill rotWithShape="1">
          <a:blip r:embed="rId3"/>
          <a:srcRect l="44977" r="1433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51125CFD-44D6-1163-4DE9-4F679BF385A2}"/>
              </a:ext>
            </a:extLst>
          </p:cNvPr>
          <p:cNvSpPr>
            <a:spLocks noGrp="1"/>
          </p:cNvSpPr>
          <p:nvPr>
            <p:ph idx="1"/>
          </p:nvPr>
        </p:nvSpPr>
        <p:spPr>
          <a:xfrm>
            <a:off x="4553734" y="2409830"/>
            <a:ext cx="6798539" cy="3705217"/>
          </a:xfrm>
        </p:spPr>
        <p:txBody>
          <a:bodyPr>
            <a:normAutofit/>
          </a:bodyPr>
          <a:lstStyle/>
          <a:p>
            <a:r>
              <a:rPr lang="en-US" sz="1900" dirty="0"/>
              <a:t>There are many steps in order to obtain BRDF values from captured images.</a:t>
            </a:r>
          </a:p>
          <a:p>
            <a:pPr lvl="1"/>
            <a:r>
              <a:rPr lang="en-US" sz="1900" dirty="0"/>
              <a:t>Steps to obtain radiance value from a HDR image</a:t>
            </a:r>
          </a:p>
          <a:p>
            <a:pPr lvl="2"/>
            <a:r>
              <a:rPr lang="en-US" sz="1900" dirty="0"/>
              <a:t>Camera calibration (done once)</a:t>
            </a:r>
          </a:p>
          <a:p>
            <a:pPr lvl="2"/>
            <a:r>
              <a:rPr lang="en-US" sz="1900" dirty="0"/>
              <a:t>Capturing LDR images with multi-exposure</a:t>
            </a:r>
          </a:p>
          <a:p>
            <a:pPr lvl="2"/>
            <a:r>
              <a:rPr lang="en-US" sz="1900" dirty="0"/>
              <a:t>Combining LDR images (at a position) to a HDR image</a:t>
            </a:r>
          </a:p>
          <a:p>
            <a:pPr lvl="2"/>
            <a:r>
              <a:rPr lang="en-US" sz="1900" dirty="0"/>
              <a:t>Compute radiance from a HDR image</a:t>
            </a:r>
          </a:p>
          <a:p>
            <a:pPr lvl="1"/>
            <a:r>
              <a:rPr lang="en-US" sz="1900" dirty="0"/>
              <a:t>Steps to obtain a BRDF value</a:t>
            </a:r>
          </a:p>
          <a:p>
            <a:pPr lvl="2"/>
            <a:r>
              <a:rPr lang="en-US" sz="1900" dirty="0"/>
              <a:t>Measure a target material</a:t>
            </a:r>
          </a:p>
          <a:p>
            <a:pPr lvl="2"/>
            <a:r>
              <a:rPr lang="en-US" sz="1900" dirty="0"/>
              <a:t>Measure a </a:t>
            </a:r>
            <a:r>
              <a:rPr lang="en-US" sz="1900" dirty="0" err="1"/>
              <a:t>spectralon</a:t>
            </a:r>
            <a:r>
              <a:rPr lang="en-US" sz="1900" dirty="0"/>
              <a:t> at the same locations</a:t>
            </a:r>
          </a:p>
          <a:p>
            <a:pPr lvl="2"/>
            <a:r>
              <a:rPr lang="en-US" sz="1900" dirty="0"/>
              <a:t>Compute a BRDF value from the measurements</a:t>
            </a:r>
          </a:p>
          <a:p>
            <a:pPr lvl="1"/>
            <a:endParaRPr lang="en-US" sz="1900" dirty="0"/>
          </a:p>
          <a:p>
            <a:pPr lvl="1"/>
            <a:endParaRPr lang="en-US" sz="1900" dirty="0"/>
          </a:p>
        </p:txBody>
      </p:sp>
    </p:spTree>
    <p:extLst>
      <p:ext uri="{BB962C8B-B14F-4D97-AF65-F5344CB8AC3E}">
        <p14:creationId xmlns:p14="http://schemas.microsoft.com/office/powerpoint/2010/main" val="415329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3D42F-3151-575B-BACE-2E5A7A3A497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HDR image from LDR images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with text and images&#10;&#10;Description automatically generated">
            <a:extLst>
              <a:ext uri="{FF2B5EF4-FFF2-40B4-BE49-F238E27FC236}">
                <a16:creationId xmlns:a16="http://schemas.microsoft.com/office/drawing/2014/main" id="{AA758FC8-7F5D-86FD-7D27-636820CF55C8}"/>
              </a:ext>
            </a:extLst>
          </p:cNvPr>
          <p:cNvPicPr>
            <a:picLocks noChangeAspect="1"/>
          </p:cNvPicPr>
          <p:nvPr/>
        </p:nvPicPr>
        <p:blipFill>
          <a:blip r:embed="rId3"/>
          <a:stretch>
            <a:fillRect/>
          </a:stretch>
        </p:blipFill>
        <p:spPr>
          <a:xfrm>
            <a:off x="4654296" y="818022"/>
            <a:ext cx="7214616" cy="5194523"/>
          </a:xfrm>
          <a:prstGeom prst="rect">
            <a:avLst/>
          </a:prstGeom>
        </p:spPr>
      </p:pic>
      <p:sp>
        <p:nvSpPr>
          <p:cNvPr id="8" name="TextBox 7">
            <a:extLst>
              <a:ext uri="{FF2B5EF4-FFF2-40B4-BE49-F238E27FC236}">
                <a16:creationId xmlns:a16="http://schemas.microsoft.com/office/drawing/2014/main" id="{D2C1F2C4-C35F-5DBD-9587-AFD9107D2031}"/>
              </a:ext>
            </a:extLst>
          </p:cNvPr>
          <p:cNvSpPr txBox="1"/>
          <p:nvPr/>
        </p:nvSpPr>
        <p:spPr>
          <a:xfrm>
            <a:off x="5242560" y="6421120"/>
            <a:ext cx="6746783" cy="307777"/>
          </a:xfrm>
          <a:prstGeom prst="rect">
            <a:avLst/>
          </a:prstGeom>
          <a:noFill/>
        </p:spPr>
        <p:txBody>
          <a:bodyPr wrap="none" rtlCol="0">
            <a:spAutoFit/>
          </a:bodyPr>
          <a:lstStyle/>
          <a:p>
            <a:r>
              <a:rPr lang="en-US" sz="1400" dirty="0"/>
              <a:t>Acknowledge : </a:t>
            </a:r>
            <a:r>
              <a:rPr lang="en-US" sz="1400" dirty="0" err="1"/>
              <a:t>Saghi</a:t>
            </a:r>
            <a:r>
              <a:rPr lang="en-US" sz="1400" dirty="0"/>
              <a:t> </a:t>
            </a:r>
            <a:r>
              <a:rPr lang="en-US" sz="1400" dirty="0" err="1"/>
              <a:t>Hajisharif</a:t>
            </a:r>
            <a:r>
              <a:rPr lang="en-US" sz="1400" dirty="0"/>
              <a:t>, </a:t>
            </a:r>
            <a:r>
              <a:rPr lang="en-US" sz="1400" dirty="0" err="1"/>
              <a:t>Behnaz</a:t>
            </a:r>
            <a:r>
              <a:rPr lang="en-US" sz="1400" dirty="0"/>
              <a:t> </a:t>
            </a:r>
            <a:r>
              <a:rPr lang="en-US" sz="1400" dirty="0" err="1"/>
              <a:t>Kavoosi</a:t>
            </a:r>
            <a:r>
              <a:rPr lang="en-US" sz="1400" dirty="0"/>
              <a:t>, Computer Graphics research group at </a:t>
            </a:r>
            <a:r>
              <a:rPr lang="en-US" sz="1400" dirty="0" err="1"/>
              <a:t>LiU</a:t>
            </a:r>
            <a:r>
              <a:rPr lang="en-US" sz="1400" dirty="0"/>
              <a:t>.</a:t>
            </a:r>
          </a:p>
        </p:txBody>
      </p:sp>
    </p:spTree>
    <p:extLst>
      <p:ext uri="{BB962C8B-B14F-4D97-AF65-F5344CB8AC3E}">
        <p14:creationId xmlns:p14="http://schemas.microsoft.com/office/powerpoint/2010/main" val="171435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BC5110-54D4-D9EC-B106-7ECDB66AF41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BRDF computation related to Spectralon</a:t>
            </a:r>
          </a:p>
        </p:txBody>
      </p:sp>
      <p:pic>
        <p:nvPicPr>
          <p:cNvPr id="5" name="Picture 4">
            <a:extLst>
              <a:ext uri="{FF2B5EF4-FFF2-40B4-BE49-F238E27FC236}">
                <a16:creationId xmlns:a16="http://schemas.microsoft.com/office/drawing/2014/main" id="{DB9467B5-D7AB-F3A3-DB65-DD8F573A2C5B}"/>
              </a:ext>
            </a:extLst>
          </p:cNvPr>
          <p:cNvPicPr>
            <a:picLocks noChangeAspect="1"/>
          </p:cNvPicPr>
          <p:nvPr/>
        </p:nvPicPr>
        <p:blipFill>
          <a:blip r:embed="rId3"/>
          <a:stretch>
            <a:fillRect/>
          </a:stretch>
        </p:blipFill>
        <p:spPr>
          <a:xfrm>
            <a:off x="432225" y="2493240"/>
            <a:ext cx="11327549" cy="3398265"/>
          </a:xfrm>
          <a:prstGeom prst="rect">
            <a:avLst/>
          </a:prstGeom>
        </p:spPr>
      </p:pic>
      <p:sp>
        <p:nvSpPr>
          <p:cNvPr id="13" name="TextBox 12">
            <a:extLst>
              <a:ext uri="{FF2B5EF4-FFF2-40B4-BE49-F238E27FC236}">
                <a16:creationId xmlns:a16="http://schemas.microsoft.com/office/drawing/2014/main" id="{5BCEEC31-5CF3-C1E5-9C2A-7DC8BB51888D}"/>
              </a:ext>
            </a:extLst>
          </p:cNvPr>
          <p:cNvSpPr txBox="1"/>
          <p:nvPr/>
        </p:nvSpPr>
        <p:spPr>
          <a:xfrm>
            <a:off x="6827363" y="6442749"/>
            <a:ext cx="5003277" cy="276999"/>
          </a:xfrm>
          <a:prstGeom prst="rect">
            <a:avLst/>
          </a:prstGeom>
          <a:noFill/>
        </p:spPr>
        <p:txBody>
          <a:bodyPr wrap="square">
            <a:spAutoFit/>
          </a:bodyPr>
          <a:lstStyle/>
          <a:p>
            <a:r>
              <a:rPr lang="en-US" sz="1200" dirty="0"/>
              <a:t>https://orbit.dtu.dk/files/128903442/phd435_Nielsen_JB_reduced3.pdf</a:t>
            </a:r>
          </a:p>
        </p:txBody>
      </p:sp>
    </p:spTree>
    <p:extLst>
      <p:ext uri="{BB962C8B-B14F-4D97-AF65-F5344CB8AC3E}">
        <p14:creationId xmlns:p14="http://schemas.microsoft.com/office/powerpoint/2010/main" val="1705364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F7B00-0906-122C-6EF8-D05E30508E4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Spectralon</a:t>
            </a:r>
          </a:p>
        </p:txBody>
      </p:sp>
      <p:sp>
        <p:nvSpPr>
          <p:cNvPr id="51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pectralon® White Diffuse Reflectance Standard (99%)">
            <a:hlinkClick r:id="rId2"/>
            <a:extLst>
              <a:ext uri="{FF2B5EF4-FFF2-40B4-BE49-F238E27FC236}">
                <a16:creationId xmlns:a16="http://schemas.microsoft.com/office/drawing/2014/main" id="{200EF7C4-0FA0-54CF-D35B-734D4B373F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2210" y="640080"/>
            <a:ext cx="7138788"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29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DD59C-E021-45E9-2F7B-A543FF07101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BXDF taxonomy</a:t>
            </a:r>
            <a:endParaRPr lang="en-US" sz="32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ABD41E10-53BB-EB20-893B-663C86D45256}"/>
              </a:ext>
            </a:extLst>
          </p:cNvPr>
          <p:cNvPicPr>
            <a:picLocks noChangeAspect="1"/>
          </p:cNvPicPr>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372874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BDD-93B2-D630-9998-FDB0A892DDB6}"/>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4000" kern="1200">
                <a:solidFill>
                  <a:schemeClr val="tx1"/>
                </a:solidFill>
                <a:latin typeface="+mj-lt"/>
                <a:ea typeface="+mj-ea"/>
                <a:cs typeface="+mj-cs"/>
              </a:rPr>
              <a:t>BRDF</a:t>
            </a: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8A329B-E3EE-FBD5-B398-7C96C19E0FCE}"/>
              </a:ext>
            </a:extLst>
          </p:cNvPr>
          <p:cNvPicPr>
            <a:picLocks noChangeAspect="1"/>
          </p:cNvPicPr>
          <p:nvPr/>
        </p:nvPicPr>
        <p:blipFill>
          <a:blip r:embed="rId3"/>
          <a:stretch>
            <a:fillRect/>
          </a:stretch>
        </p:blipFill>
        <p:spPr>
          <a:xfrm>
            <a:off x="2062343" y="2402098"/>
            <a:ext cx="5535661" cy="899544"/>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624DDF-E4AF-F85D-01BB-E98AAAB65F4A}"/>
              </a:ext>
            </a:extLst>
          </p:cNvPr>
          <p:cNvSpPr txBox="1"/>
          <p:nvPr/>
        </p:nvSpPr>
        <p:spPr>
          <a:xfrm>
            <a:off x="7411825" y="4385852"/>
            <a:ext cx="4051169" cy="369332"/>
          </a:xfrm>
          <a:prstGeom prst="rect">
            <a:avLst/>
          </a:prstGeom>
          <a:noFill/>
        </p:spPr>
        <p:txBody>
          <a:bodyPr wrap="square">
            <a:spAutoFit/>
          </a:bodyPr>
          <a:lstStyle/>
          <a:p>
            <a:r>
              <a:rPr lang="en-US" dirty="0">
                <a:hlinkClick r:id="rId4"/>
              </a:rPr>
              <a:t>Acquiring Parameters for Rendering</a:t>
            </a:r>
            <a:endParaRPr lang="en-US" dirty="0"/>
          </a:p>
        </p:txBody>
      </p:sp>
      <p:sp>
        <p:nvSpPr>
          <p:cNvPr id="9" name="TextBox 8">
            <a:extLst>
              <a:ext uri="{FF2B5EF4-FFF2-40B4-BE49-F238E27FC236}">
                <a16:creationId xmlns:a16="http://schemas.microsoft.com/office/drawing/2014/main" id="{C0287F61-F171-11C8-4DD5-8CC1BEF90AF2}"/>
              </a:ext>
            </a:extLst>
          </p:cNvPr>
          <p:cNvSpPr txBox="1"/>
          <p:nvPr/>
        </p:nvSpPr>
        <p:spPr>
          <a:xfrm>
            <a:off x="5894110" y="6546622"/>
            <a:ext cx="6094428" cy="276999"/>
          </a:xfrm>
          <a:prstGeom prst="rect">
            <a:avLst/>
          </a:prstGeom>
          <a:noFill/>
        </p:spPr>
        <p:txBody>
          <a:bodyPr wrap="square">
            <a:spAutoFit/>
          </a:bodyPr>
          <a:lstStyle/>
          <a:p>
            <a:r>
              <a:rPr lang="en-US" sz="1200" dirty="0"/>
              <a:t>http://web.cs.wpi.edu/~emmanuel/courses/cs563/write_ups/zackw_measurement.html</a:t>
            </a:r>
          </a:p>
        </p:txBody>
      </p:sp>
    </p:spTree>
    <p:extLst>
      <p:ext uri="{BB962C8B-B14F-4D97-AF65-F5344CB8AC3E}">
        <p14:creationId xmlns:p14="http://schemas.microsoft.com/office/powerpoint/2010/main" val="130011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7" name="Straight Connector 16">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A1CB7D3-2C67-335B-8A44-1C5E5552186E}"/>
              </a:ext>
            </a:extLst>
          </p:cNvPr>
          <p:cNvSpPr>
            <a:spLocks noGrp="1"/>
          </p:cNvSpPr>
          <p:nvPr>
            <p:ph type="title"/>
          </p:nvPr>
        </p:nvSpPr>
        <p:spPr>
          <a:xfrm>
            <a:off x="630936" y="495992"/>
            <a:ext cx="4195140" cy="5638831"/>
          </a:xfrm>
          <a:noFill/>
        </p:spPr>
        <p:txBody>
          <a:bodyPr anchor="ctr">
            <a:normAutofit/>
          </a:bodyPr>
          <a:lstStyle/>
          <a:p>
            <a:r>
              <a:rPr lang="en-US" sz="4800"/>
              <a:t>Storing measurement</a:t>
            </a:r>
          </a:p>
        </p:txBody>
      </p:sp>
      <p:graphicFrame>
        <p:nvGraphicFramePr>
          <p:cNvPr id="7" name="Content Placeholder 2">
            <a:extLst>
              <a:ext uri="{FF2B5EF4-FFF2-40B4-BE49-F238E27FC236}">
                <a16:creationId xmlns:a16="http://schemas.microsoft.com/office/drawing/2014/main" id="{D487F24C-63C2-7944-E6DD-984B208E52D3}"/>
              </a:ext>
            </a:extLst>
          </p:cNvPr>
          <p:cNvGraphicFramePr>
            <a:graphicFrameLocks noGrp="1"/>
          </p:cNvGraphicFramePr>
          <p:nvPr>
            <p:ph idx="1"/>
            <p:extLst>
              <p:ext uri="{D42A27DB-BD31-4B8C-83A1-F6EECF244321}">
                <p14:modId xmlns:p14="http://schemas.microsoft.com/office/powerpoint/2010/main" val="2415129185"/>
              </p:ext>
            </p:extLst>
          </p:nvPr>
        </p:nvGraphicFramePr>
        <p:xfrm>
          <a:off x="4915947" y="495992"/>
          <a:ext cx="6253722" cy="5975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03929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32F44-DBCA-FB8B-DE84-4E92B936E8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Gonio-reflectometer</a:t>
            </a:r>
          </a:p>
        </p:txBody>
      </p:sp>
      <p:pic>
        <p:nvPicPr>
          <p:cNvPr id="3074" name="Picture 2" descr="Sensors | Free Full-Text | Developmental Trends in the Application and  Measurement of the Bidirectional Reflection Distribution Function">
            <a:extLst>
              <a:ext uri="{FF2B5EF4-FFF2-40B4-BE49-F238E27FC236}">
                <a16:creationId xmlns:a16="http://schemas.microsoft.com/office/drawing/2014/main" id="{0EE887EE-24C5-6ACE-F4A6-09CB66217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66523" y="1675227"/>
            <a:ext cx="7058954"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2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25B58-F4E2-35BD-CD3B-563BEE44367F}"/>
              </a:ext>
            </a:extLst>
          </p:cNvPr>
          <p:cNvSpPr>
            <a:spLocks noGrp="1"/>
          </p:cNvSpPr>
          <p:nvPr>
            <p:ph type="title"/>
          </p:nvPr>
        </p:nvSpPr>
        <p:spPr>
          <a:xfrm>
            <a:off x="9097232" y="2023110"/>
            <a:ext cx="2792683"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Illustrations of a gonio-reflectometer</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5338BF-08AF-56E7-B7BE-A4F43BF0D8F6}"/>
              </a:ext>
            </a:extLst>
          </p:cNvPr>
          <p:cNvPicPr>
            <a:picLocks noChangeAspect="1"/>
          </p:cNvPicPr>
          <p:nvPr/>
        </p:nvPicPr>
        <p:blipFill>
          <a:blip r:embed="rId2"/>
          <a:stretch>
            <a:fillRect/>
          </a:stretch>
        </p:blipFill>
        <p:spPr>
          <a:xfrm>
            <a:off x="815894" y="858525"/>
            <a:ext cx="7066992"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07420-2DF8-F323-5D6D-9F107788D6D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Visualization of the examples</a:t>
            </a:r>
          </a:p>
        </p:txBody>
      </p:sp>
      <p:pic>
        <p:nvPicPr>
          <p:cNvPr id="5" name="Picture 4">
            <a:extLst>
              <a:ext uri="{FF2B5EF4-FFF2-40B4-BE49-F238E27FC236}">
                <a16:creationId xmlns:a16="http://schemas.microsoft.com/office/drawing/2014/main" id="{FEC3FA57-5D57-54FE-A238-46C416A189A9}"/>
              </a:ext>
            </a:extLst>
          </p:cNvPr>
          <p:cNvPicPr>
            <a:picLocks noChangeAspect="1"/>
          </p:cNvPicPr>
          <p:nvPr/>
        </p:nvPicPr>
        <p:blipFill>
          <a:blip r:embed="rId3"/>
          <a:stretch>
            <a:fillRect/>
          </a:stretch>
        </p:blipFill>
        <p:spPr>
          <a:xfrm>
            <a:off x="1989272" y="1675227"/>
            <a:ext cx="8213456" cy="4394199"/>
          </a:xfrm>
          <a:prstGeom prst="rect">
            <a:avLst/>
          </a:prstGeom>
        </p:spPr>
      </p:pic>
    </p:spTree>
    <p:extLst>
      <p:ext uri="{BB962C8B-B14F-4D97-AF65-F5344CB8AC3E}">
        <p14:creationId xmlns:p14="http://schemas.microsoft.com/office/powerpoint/2010/main" val="1020125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24883</TotalTime>
  <Words>1055</Words>
  <Application>Microsoft Office PowerPoint</Application>
  <PresentationFormat>Widescreen</PresentationFormat>
  <Paragraphs>137</Paragraphs>
  <Slides>36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Aptos</vt:lpstr>
      <vt:lpstr>Arial</vt:lpstr>
      <vt:lpstr>Calibri</vt:lpstr>
      <vt:lpstr>Calibri Light</vt:lpstr>
      <vt:lpstr>Wingdings</vt:lpstr>
      <vt:lpstr>Office Theme</vt:lpstr>
      <vt:lpstr>Ray Tracing  in  Entertainment Industry</vt:lpstr>
      <vt:lpstr>How to digitize real-world materials ?</vt:lpstr>
      <vt:lpstr>Acquisition setup</vt:lpstr>
      <vt:lpstr>BXDF taxonomy</vt:lpstr>
      <vt:lpstr>BRDF</vt:lpstr>
      <vt:lpstr>Storing measurement</vt:lpstr>
      <vt:lpstr>Gonio-reflectometer</vt:lpstr>
      <vt:lpstr>Illustrations of a gonio-reflectometer</vt:lpstr>
      <vt:lpstr>Visualization of the examples</vt:lpstr>
      <vt:lpstr>A gonio-reflectometer</vt:lpstr>
      <vt:lpstr>Spectro radiometer spec</vt:lpstr>
      <vt:lpstr>Specs</vt:lpstr>
      <vt:lpstr>Fraunhofer gonio-reflectometer</vt:lpstr>
      <vt:lpstr>PowerPoint Presentation</vt:lpstr>
      <vt:lpstr>PowerPoint Presentation</vt:lpstr>
      <vt:lpstr>Keys of gonio-reflectometer setup</vt:lpstr>
      <vt:lpstr>Image-based measurement</vt:lpstr>
      <vt:lpstr>Image-based configuration</vt:lpstr>
      <vt:lpstr>Marchner et al. proposed</vt:lpstr>
      <vt:lpstr>Results</vt:lpstr>
      <vt:lpstr>Matusik et al. proposed</vt:lpstr>
      <vt:lpstr>PowerPoint Presentation</vt:lpstr>
      <vt:lpstr>An image-based anisotropic BRDF acquisition</vt:lpstr>
      <vt:lpstr>BRDF Fitting</vt:lpstr>
      <vt:lpstr>Microfacet BRDF fitting on measured samples</vt:lpstr>
      <vt:lpstr>Anisotropic BRDF acquisition - UTIA</vt:lpstr>
      <vt:lpstr>Catadioptric measurement setup</vt:lpstr>
      <vt:lpstr>Parabolic mirrors</vt:lpstr>
      <vt:lpstr>Hemispherical mirror</vt:lpstr>
      <vt:lpstr>SVBRDF / BTF capturing</vt:lpstr>
      <vt:lpstr>Material estimation</vt:lpstr>
      <vt:lpstr>How to obtain BRDF values from LDR images ?</vt:lpstr>
      <vt:lpstr>Computing BRDF values from LDR images</vt:lpstr>
      <vt:lpstr>HDR image from LDR images</vt:lpstr>
      <vt:lpstr>BRDF computation related to Spectralon</vt:lpstr>
      <vt:lpstr>Spectralon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for  Entertainment Industry</dc:title>
  <dc:creator>Tanaboon Tongbuasirilai</dc:creator>
  <cp:lastModifiedBy>tanaboon tongbuasirilai</cp:lastModifiedBy>
  <cp:revision>79</cp:revision>
  <dcterms:created xsi:type="dcterms:W3CDTF">2023-12-05T07:51:21Z</dcterms:created>
  <dcterms:modified xsi:type="dcterms:W3CDTF">2024-09-26T09:57:46Z</dcterms:modified>
</cp:coreProperties>
</file>